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3" r:id="rId3"/>
    <p:sldId id="257" r:id="rId4"/>
    <p:sldId id="282" r:id="rId5"/>
    <p:sldId id="279" r:id="rId6"/>
    <p:sldId id="291" r:id="rId7"/>
    <p:sldId id="280" r:id="rId8"/>
    <p:sldId id="283" r:id="rId9"/>
    <p:sldId id="281" r:id="rId10"/>
    <p:sldId id="284" r:id="rId11"/>
    <p:sldId id="272" r:id="rId12"/>
    <p:sldId id="292" r:id="rId13"/>
    <p:sldId id="285" r:id="rId14"/>
    <p:sldId id="286" r:id="rId15"/>
    <p:sldId id="287" r:id="rId16"/>
    <p:sldId id="263" r:id="rId17"/>
    <p:sldId id="276" r:id="rId1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0137"/>
  </p:normalViewPr>
  <p:slideViewPr>
    <p:cSldViewPr snapToGrid="0">
      <p:cViewPr varScale="1">
        <p:scale>
          <a:sx n="114" d="100"/>
          <a:sy n="114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兆聿 李" userId="08a4cec60bc4e361" providerId="LiveId" clId="{E3A4B3B4-FE1C-D046-B90E-BCCBF34A78C9}"/>
    <pc:docChg chg="undo custSel addSld delSld modSld sldOrd">
      <pc:chgData name="兆聿 李" userId="08a4cec60bc4e361" providerId="LiveId" clId="{E3A4B3B4-FE1C-D046-B90E-BCCBF34A78C9}" dt="2024-08-03T23:58:00.751" v="2660" actId="14100"/>
      <pc:docMkLst>
        <pc:docMk/>
      </pc:docMkLst>
      <pc:sldChg chg="addSp delSp modSp mod">
        <pc:chgData name="兆聿 李" userId="08a4cec60bc4e361" providerId="LiveId" clId="{E3A4B3B4-FE1C-D046-B90E-BCCBF34A78C9}" dt="2024-08-03T23:57:55.574" v="2656"/>
        <pc:sldMkLst>
          <pc:docMk/>
          <pc:sldMk cId="1123037440" sldId="256"/>
        </pc:sldMkLst>
        <pc:spChg chg="mod">
          <ac:chgData name="兆聿 李" userId="08a4cec60bc4e361" providerId="LiveId" clId="{E3A4B3B4-FE1C-D046-B90E-BCCBF34A78C9}" dt="2024-08-03T02:00:23.041" v="2261" actId="14100"/>
          <ac:spMkLst>
            <pc:docMk/>
            <pc:sldMk cId="1123037440" sldId="256"/>
            <ac:spMk id="2" creationId="{BA134FC2-E37C-3E1B-5F13-EC957BBD7B73}"/>
          </ac:spMkLst>
        </pc:spChg>
        <pc:spChg chg="mod">
          <ac:chgData name="兆聿 李" userId="08a4cec60bc4e361" providerId="LiveId" clId="{E3A4B3B4-FE1C-D046-B90E-BCCBF34A78C9}" dt="2024-08-03T02:00:26.189" v="2262" actId="20577"/>
          <ac:spMkLst>
            <pc:docMk/>
            <pc:sldMk cId="1123037440" sldId="256"/>
            <ac:spMk id="3" creationId="{BAC2DDF3-9919-68C2-9085-D6278E12FD93}"/>
          </ac:spMkLst>
        </pc:spChg>
        <pc:spChg chg="add del mod">
          <ac:chgData name="兆聿 李" userId="08a4cec60bc4e361" providerId="LiveId" clId="{E3A4B3B4-FE1C-D046-B90E-BCCBF34A78C9}" dt="2024-08-03T00:42:12.108" v="2218" actId="478"/>
          <ac:spMkLst>
            <pc:docMk/>
            <pc:sldMk cId="1123037440" sldId="256"/>
            <ac:spMk id="4" creationId="{E2AC836A-0516-72EE-EC14-5F35FE123640}"/>
          </ac:spMkLst>
        </pc:spChg>
        <pc:spChg chg="add mod">
          <ac:chgData name="兆聿 李" userId="08a4cec60bc4e361" providerId="LiveId" clId="{E3A4B3B4-FE1C-D046-B90E-BCCBF34A78C9}" dt="2024-08-03T02:16:45.643" v="2610" actId="1076"/>
          <ac:spMkLst>
            <pc:docMk/>
            <pc:sldMk cId="1123037440" sldId="256"/>
            <ac:spMk id="5" creationId="{4B7C98F2-3865-E7C5-3A44-ED8B9180B32B}"/>
          </ac:spMkLst>
        </pc:spChg>
        <pc:spChg chg="add mod">
          <ac:chgData name="兆聿 李" userId="08a4cec60bc4e361" providerId="LiveId" clId="{E3A4B3B4-FE1C-D046-B90E-BCCBF34A78C9}" dt="2024-08-03T02:16:42.206" v="2609" actId="1076"/>
          <ac:spMkLst>
            <pc:docMk/>
            <pc:sldMk cId="1123037440" sldId="256"/>
            <ac:spMk id="6" creationId="{03D53F39-7B13-FC80-F854-1EA676C64498}"/>
          </ac:spMkLst>
        </pc:spChg>
        <pc:picChg chg="add mod">
          <ac:chgData name="兆聿 李" userId="08a4cec60bc4e361" providerId="LiveId" clId="{E3A4B3B4-FE1C-D046-B90E-BCCBF34A78C9}" dt="2024-08-03T23:57:55.574" v="2656"/>
          <ac:picMkLst>
            <pc:docMk/>
            <pc:sldMk cId="1123037440" sldId="256"/>
            <ac:picMk id="7" creationId="{8873EB48-D815-C6A4-7E02-D324473F841E}"/>
          </ac:picMkLst>
        </pc:picChg>
      </pc:sldChg>
      <pc:sldChg chg="addSp delSp modSp mod">
        <pc:chgData name="兆聿 李" userId="08a4cec60bc4e361" providerId="LiveId" clId="{E3A4B3B4-FE1C-D046-B90E-BCCBF34A78C9}" dt="2024-08-03T02:01:15.008" v="2271" actId="1076"/>
        <pc:sldMkLst>
          <pc:docMk/>
          <pc:sldMk cId="3198041639" sldId="257"/>
        </pc:sldMkLst>
        <pc:spChg chg="mod">
          <ac:chgData name="兆聿 李" userId="08a4cec60bc4e361" providerId="LiveId" clId="{E3A4B3B4-FE1C-D046-B90E-BCCBF34A78C9}" dt="2024-08-03T02:01:15.008" v="2271" actId="1076"/>
          <ac:spMkLst>
            <pc:docMk/>
            <pc:sldMk cId="3198041639" sldId="257"/>
            <ac:spMk id="2" creationId="{478863B0-DDC3-C71D-DCF6-55CB6EF8D11D}"/>
          </ac:spMkLst>
        </pc:spChg>
        <pc:spChg chg="del mod">
          <ac:chgData name="兆聿 李" userId="08a4cec60bc4e361" providerId="LiveId" clId="{E3A4B3B4-FE1C-D046-B90E-BCCBF34A78C9}" dt="2024-07-28T23:25:44.783" v="165" actId="478"/>
          <ac:spMkLst>
            <pc:docMk/>
            <pc:sldMk cId="3198041639" sldId="257"/>
            <ac:spMk id="3" creationId="{98096E2E-AE24-9C7A-897C-C8CD55E07A3B}"/>
          </ac:spMkLst>
        </pc:spChg>
        <pc:spChg chg="add mod">
          <ac:chgData name="兆聿 李" userId="08a4cec60bc4e361" providerId="LiveId" clId="{E3A4B3B4-FE1C-D046-B90E-BCCBF34A78C9}" dt="2024-08-03T01:58:15.304" v="2234" actId="2711"/>
          <ac:spMkLst>
            <pc:docMk/>
            <pc:sldMk cId="3198041639" sldId="257"/>
            <ac:spMk id="8" creationId="{B690695C-5F28-E884-5E11-1AFACD7DADD1}"/>
          </ac:spMkLst>
        </pc:spChg>
        <pc:spChg chg="add del mod">
          <ac:chgData name="兆聿 李" userId="08a4cec60bc4e361" providerId="LiveId" clId="{E3A4B3B4-FE1C-D046-B90E-BCCBF34A78C9}" dt="2024-07-28T23:25:46.363" v="166" actId="478"/>
          <ac:spMkLst>
            <pc:docMk/>
            <pc:sldMk cId="3198041639" sldId="257"/>
            <ac:spMk id="10" creationId="{0D5BCFC9-F792-D366-647E-A3170A775849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198041639" sldId="257"/>
            <ac:spMk id="11" creationId="{23F37B21-5A7A-433D-CBDF-B53EB527259B}"/>
          </ac:spMkLst>
        </pc:spChg>
        <pc:picChg chg="add del mod">
          <ac:chgData name="兆聿 李" userId="08a4cec60bc4e361" providerId="LiveId" clId="{E3A4B3B4-FE1C-D046-B90E-BCCBF34A78C9}" dt="2024-07-27T02:44:30.850" v="17" actId="478"/>
          <ac:picMkLst>
            <pc:docMk/>
            <pc:sldMk cId="3198041639" sldId="257"/>
            <ac:picMk id="4" creationId="{DB5A7847-2FF6-A772-7DF5-CDA58D7E099B}"/>
          </ac:picMkLst>
        </pc:picChg>
        <pc:picChg chg="add mod">
          <ac:chgData name="兆聿 李" userId="08a4cec60bc4e361" providerId="LiveId" clId="{E3A4B3B4-FE1C-D046-B90E-BCCBF34A78C9}" dt="2024-08-03T02:00:50.529" v="2263" actId="1076"/>
          <ac:picMkLst>
            <pc:docMk/>
            <pc:sldMk cId="3198041639" sldId="257"/>
            <ac:picMk id="5" creationId="{05877D28-1903-A4C2-D4D8-6A8889E49E6C}"/>
          </ac:picMkLst>
        </pc:picChg>
        <pc:picChg chg="add mod">
          <ac:chgData name="兆聿 李" userId="08a4cec60bc4e361" providerId="LiveId" clId="{E3A4B3B4-FE1C-D046-B90E-BCCBF34A78C9}" dt="2024-08-03T02:00:54.841" v="2264" actId="1076"/>
          <ac:picMkLst>
            <pc:docMk/>
            <pc:sldMk cId="3198041639" sldId="257"/>
            <ac:picMk id="6" creationId="{C05C8BF6-0097-5768-8714-FC94B5BF0B7E}"/>
          </ac:picMkLst>
        </pc:picChg>
      </pc:sldChg>
      <pc:sldChg chg="del">
        <pc:chgData name="兆聿 李" userId="08a4cec60bc4e361" providerId="LiveId" clId="{E3A4B3B4-FE1C-D046-B90E-BCCBF34A78C9}" dt="2024-07-28T23:33:03.673" v="440" actId="2696"/>
        <pc:sldMkLst>
          <pc:docMk/>
          <pc:sldMk cId="2129049763" sldId="258"/>
        </pc:sldMkLst>
      </pc:sldChg>
      <pc:sldChg chg="del">
        <pc:chgData name="兆聿 李" userId="08a4cec60bc4e361" providerId="LiveId" clId="{E3A4B3B4-FE1C-D046-B90E-BCCBF34A78C9}" dt="2024-07-28T23:33:13.279" v="451" actId="2696"/>
        <pc:sldMkLst>
          <pc:docMk/>
          <pc:sldMk cId="4176827379" sldId="259"/>
        </pc:sldMkLst>
      </pc:sldChg>
      <pc:sldChg chg="del">
        <pc:chgData name="兆聿 李" userId="08a4cec60bc4e361" providerId="LiveId" clId="{E3A4B3B4-FE1C-D046-B90E-BCCBF34A78C9}" dt="2024-07-28T23:33:22.410" v="480" actId="2696"/>
        <pc:sldMkLst>
          <pc:docMk/>
          <pc:sldMk cId="4006663774" sldId="260"/>
        </pc:sldMkLst>
      </pc:sldChg>
      <pc:sldChg chg="del">
        <pc:chgData name="兆聿 李" userId="08a4cec60bc4e361" providerId="LiveId" clId="{E3A4B3B4-FE1C-D046-B90E-BCCBF34A78C9}" dt="2024-07-28T23:33:31.129" v="501" actId="2696"/>
        <pc:sldMkLst>
          <pc:docMk/>
          <pc:sldMk cId="2596764603" sldId="261"/>
        </pc:sldMkLst>
      </pc:sldChg>
      <pc:sldChg chg="del">
        <pc:chgData name="兆聿 李" userId="08a4cec60bc4e361" providerId="LiveId" clId="{E3A4B3B4-FE1C-D046-B90E-BCCBF34A78C9}" dt="2024-07-28T23:33:40.875" v="525" actId="2696"/>
        <pc:sldMkLst>
          <pc:docMk/>
          <pc:sldMk cId="1109486080" sldId="262"/>
        </pc:sldMkLst>
      </pc:sldChg>
      <pc:sldChg chg="addSp delSp modSp mod modNotesTx">
        <pc:chgData name="兆聿 李" userId="08a4cec60bc4e361" providerId="LiveId" clId="{E3A4B3B4-FE1C-D046-B90E-BCCBF34A78C9}" dt="2024-08-03T00:39:40.095" v="2171" actId="14100"/>
        <pc:sldMkLst>
          <pc:docMk/>
          <pc:sldMk cId="3940691896" sldId="263"/>
        </pc:sldMkLst>
        <pc:spChg chg="del mod">
          <ac:chgData name="兆聿 李" userId="08a4cec60bc4e361" providerId="LiveId" clId="{E3A4B3B4-FE1C-D046-B90E-BCCBF34A78C9}" dt="2024-08-03T00:36:30.462" v="2142" actId="478"/>
          <ac:spMkLst>
            <pc:docMk/>
            <pc:sldMk cId="3940691896" sldId="263"/>
            <ac:spMk id="2" creationId="{DD1EA570-FFA5-DD04-A508-C27E16FD50F4}"/>
          </ac:spMkLst>
        </pc:spChg>
        <pc:spChg chg="del mod">
          <ac:chgData name="兆聿 李" userId="08a4cec60bc4e361" providerId="LiveId" clId="{E3A4B3B4-FE1C-D046-B90E-BCCBF34A78C9}" dt="2024-08-03T00:36:43.578" v="2149" actId="478"/>
          <ac:spMkLst>
            <pc:docMk/>
            <pc:sldMk cId="3940691896" sldId="263"/>
            <ac:spMk id="3" creationId="{E9714034-6D4E-BB3B-B331-9BEB0018E1CE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940691896" sldId="263"/>
            <ac:spMk id="4" creationId="{1A4A9C82-8B2C-5E87-4DD8-7396DDB64DB6}"/>
          </ac:spMkLst>
        </pc:spChg>
        <pc:spChg chg="add del mod">
          <ac:chgData name="兆聿 李" userId="08a4cec60bc4e361" providerId="LiveId" clId="{E3A4B3B4-FE1C-D046-B90E-BCCBF34A78C9}" dt="2024-08-03T00:36:32.262" v="2143" actId="478"/>
          <ac:spMkLst>
            <pc:docMk/>
            <pc:sldMk cId="3940691896" sldId="263"/>
            <ac:spMk id="8" creationId="{8DF16FE1-256F-A2EE-2013-36DFF57D2D47}"/>
          </ac:spMkLst>
        </pc:spChg>
        <pc:spChg chg="add del mod">
          <ac:chgData name="兆聿 李" userId="08a4cec60bc4e361" providerId="LiveId" clId="{E3A4B3B4-FE1C-D046-B90E-BCCBF34A78C9}" dt="2024-08-03T00:36:46.506" v="2150" actId="478"/>
          <ac:spMkLst>
            <pc:docMk/>
            <pc:sldMk cId="3940691896" sldId="263"/>
            <ac:spMk id="10" creationId="{250D2AB1-03B0-035E-B961-50139785738D}"/>
          </ac:spMkLst>
        </pc:spChg>
        <pc:picChg chg="add del mod">
          <ac:chgData name="兆聿 李" userId="08a4cec60bc4e361" providerId="LiveId" clId="{E3A4B3B4-FE1C-D046-B90E-BCCBF34A78C9}" dt="2024-08-03T00:35:18.768" v="2128" actId="478"/>
          <ac:picMkLst>
            <pc:docMk/>
            <pc:sldMk cId="3940691896" sldId="263"/>
            <ac:picMk id="6" creationId="{9CD69932-8A3E-353F-B1E0-E04982425C88}"/>
          </ac:picMkLst>
        </pc:picChg>
        <pc:picChg chg="add mod">
          <ac:chgData name="兆聿 李" userId="08a4cec60bc4e361" providerId="LiveId" clId="{E3A4B3B4-FE1C-D046-B90E-BCCBF34A78C9}" dt="2024-08-03T00:36:57.570" v="2159" actId="1036"/>
          <ac:picMkLst>
            <pc:docMk/>
            <pc:sldMk cId="3940691896" sldId="263"/>
            <ac:picMk id="4098" creationId="{BB458FAE-F302-D969-901C-4D166A80611E}"/>
          </ac:picMkLst>
        </pc:picChg>
        <pc:picChg chg="add mod">
          <ac:chgData name="兆聿 李" userId="08a4cec60bc4e361" providerId="LiveId" clId="{E3A4B3B4-FE1C-D046-B90E-BCCBF34A78C9}" dt="2024-08-03T00:36:49.054" v="2151" actId="1076"/>
          <ac:picMkLst>
            <pc:docMk/>
            <pc:sldMk cId="3940691896" sldId="263"/>
            <ac:picMk id="4100" creationId="{7B8E4872-4670-2C70-77F5-0FB3511611FD}"/>
          </ac:picMkLst>
        </pc:picChg>
        <pc:picChg chg="add mod">
          <ac:chgData name="兆聿 李" userId="08a4cec60bc4e361" providerId="LiveId" clId="{E3A4B3B4-FE1C-D046-B90E-BCCBF34A78C9}" dt="2024-08-03T00:39:11.496" v="2163" actId="1076"/>
          <ac:picMkLst>
            <pc:docMk/>
            <pc:sldMk cId="3940691896" sldId="263"/>
            <ac:picMk id="4102" creationId="{BACC8C09-6417-F45B-2754-24A91B304659}"/>
          </ac:picMkLst>
        </pc:picChg>
        <pc:picChg chg="add mod">
          <ac:chgData name="兆聿 李" userId="08a4cec60bc4e361" providerId="LiveId" clId="{E3A4B3B4-FE1C-D046-B90E-BCCBF34A78C9}" dt="2024-08-03T00:39:40.095" v="2171" actId="14100"/>
          <ac:picMkLst>
            <pc:docMk/>
            <pc:sldMk cId="3940691896" sldId="263"/>
            <ac:picMk id="4104" creationId="{070041C6-F5CD-5B4F-8B67-E7059472B5E6}"/>
          </ac:picMkLst>
        </pc:picChg>
      </pc:sldChg>
      <pc:sldChg chg="del">
        <pc:chgData name="兆聿 李" userId="08a4cec60bc4e361" providerId="LiveId" clId="{E3A4B3B4-FE1C-D046-B90E-BCCBF34A78C9}" dt="2024-07-28T23:34:50.883" v="549" actId="2696"/>
        <pc:sldMkLst>
          <pc:docMk/>
          <pc:sldMk cId="2681844886" sldId="265"/>
        </pc:sldMkLst>
      </pc:sldChg>
      <pc:sldChg chg="del">
        <pc:chgData name="兆聿 李" userId="08a4cec60bc4e361" providerId="LiveId" clId="{E3A4B3B4-FE1C-D046-B90E-BCCBF34A78C9}" dt="2024-07-28T23:35:01.313" v="550" actId="2696"/>
        <pc:sldMkLst>
          <pc:docMk/>
          <pc:sldMk cId="3509338070" sldId="271"/>
        </pc:sldMkLst>
      </pc:sldChg>
      <pc:sldChg chg="addSp delSp modSp mod modNotesTx">
        <pc:chgData name="兆聿 李" userId="08a4cec60bc4e361" providerId="LiveId" clId="{E3A4B3B4-FE1C-D046-B90E-BCCBF34A78C9}" dt="2024-08-03T02:10:58.775" v="2489" actId="20577"/>
        <pc:sldMkLst>
          <pc:docMk/>
          <pc:sldMk cId="3404304588" sldId="272"/>
        </pc:sldMkLst>
        <pc:spChg chg="mod">
          <ac:chgData name="兆聿 李" userId="08a4cec60bc4e361" providerId="LiveId" clId="{E3A4B3B4-FE1C-D046-B90E-BCCBF34A78C9}" dt="2024-08-03T02:04:38.048" v="2304" actId="1076"/>
          <ac:spMkLst>
            <pc:docMk/>
            <pc:sldMk cId="3404304588" sldId="272"/>
            <ac:spMk id="2" creationId="{00913F75-F08F-9FBF-E00A-5DBECC3DADB1}"/>
          </ac:spMkLst>
        </pc:spChg>
        <pc:spChg chg="mod">
          <ac:chgData name="兆聿 李" userId="08a4cec60bc4e361" providerId="LiveId" clId="{E3A4B3B4-FE1C-D046-B90E-BCCBF34A78C9}" dt="2024-08-03T02:10:58.775" v="2489" actId="20577"/>
          <ac:spMkLst>
            <pc:docMk/>
            <pc:sldMk cId="3404304588" sldId="272"/>
            <ac:spMk id="3" creationId="{93CA44C4-C341-11E4-E692-B3A4AB451286}"/>
          </ac:spMkLst>
        </pc:spChg>
        <pc:spChg chg="add del mod">
          <ac:chgData name="兆聿 李" userId="08a4cec60bc4e361" providerId="LiveId" clId="{E3A4B3B4-FE1C-D046-B90E-BCCBF34A78C9}" dt="2024-08-03T02:08:31.801" v="2357" actId="478"/>
          <ac:spMkLst>
            <pc:docMk/>
            <pc:sldMk cId="3404304588" sldId="272"/>
            <ac:spMk id="10" creationId="{C8F356BD-7FB0-36CB-94F5-6E5A5C3F0866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404304588" sldId="272"/>
            <ac:spMk id="11" creationId="{C215EB21-CBCA-5494-85B4-9086849E05FB}"/>
          </ac:spMkLst>
        </pc:spChg>
        <pc:picChg chg="add del mod">
          <ac:chgData name="兆聿 李" userId="08a4cec60bc4e361" providerId="LiveId" clId="{E3A4B3B4-FE1C-D046-B90E-BCCBF34A78C9}" dt="2024-07-28T23:49:22.332" v="589" actId="478"/>
          <ac:picMkLst>
            <pc:docMk/>
            <pc:sldMk cId="3404304588" sldId="272"/>
            <ac:picMk id="5" creationId="{4397F75F-2A94-6123-7A66-D77EC8930679}"/>
          </ac:picMkLst>
        </pc:picChg>
        <pc:picChg chg="add del mod">
          <ac:chgData name="兆聿 李" userId="08a4cec60bc4e361" providerId="LiveId" clId="{E3A4B3B4-FE1C-D046-B90E-BCCBF34A78C9}" dt="2024-08-03T02:08:28.947" v="2355" actId="478"/>
          <ac:picMkLst>
            <pc:docMk/>
            <pc:sldMk cId="3404304588" sldId="272"/>
            <ac:picMk id="7" creationId="{FAE8ECB4-C09F-678B-CD2D-BF6B592DCC40}"/>
          </ac:picMkLst>
        </pc:picChg>
        <pc:picChg chg="add del mod">
          <ac:chgData name="兆聿 李" userId="08a4cec60bc4e361" providerId="LiveId" clId="{E3A4B3B4-FE1C-D046-B90E-BCCBF34A78C9}" dt="2024-08-03T02:08:29.881" v="2356" actId="478"/>
          <ac:picMkLst>
            <pc:docMk/>
            <pc:sldMk cId="3404304588" sldId="272"/>
            <ac:picMk id="9" creationId="{65B1C3EF-AADE-B758-DE63-11CF61CF0945}"/>
          </ac:picMkLst>
        </pc:picChg>
        <pc:picChg chg="add mod">
          <ac:chgData name="兆聿 李" userId="08a4cec60bc4e361" providerId="LiveId" clId="{E3A4B3B4-FE1C-D046-B90E-BCCBF34A78C9}" dt="2024-08-03T02:09:52.379" v="2367" actId="1076"/>
          <ac:picMkLst>
            <pc:docMk/>
            <pc:sldMk cId="3404304588" sldId="272"/>
            <ac:picMk id="12" creationId="{3AAB1EB4-9DC7-6D4B-BFC8-413F9F73913C}"/>
          </ac:picMkLst>
        </pc:picChg>
        <pc:picChg chg="add mod">
          <ac:chgData name="兆聿 李" userId="08a4cec60bc4e361" providerId="LiveId" clId="{E3A4B3B4-FE1C-D046-B90E-BCCBF34A78C9}" dt="2024-08-03T02:09:55.933" v="2368" actId="1076"/>
          <ac:picMkLst>
            <pc:docMk/>
            <pc:sldMk cId="3404304588" sldId="272"/>
            <ac:picMk id="13" creationId="{52470BBB-1D20-E611-07B9-E5049DD8DF8B}"/>
          </ac:picMkLst>
        </pc:picChg>
        <pc:picChg chg="add del mod">
          <ac:chgData name="兆聿 李" userId="08a4cec60bc4e361" providerId="LiveId" clId="{E3A4B3B4-FE1C-D046-B90E-BCCBF34A78C9}" dt="2024-08-03T02:08:27.969" v="2354" actId="478"/>
          <ac:picMkLst>
            <pc:docMk/>
            <pc:sldMk cId="3404304588" sldId="272"/>
            <ac:picMk id="1026" creationId="{3FBEFF6E-1953-0D47-4BD3-C3F3118F9E1E}"/>
          </ac:picMkLst>
        </pc:picChg>
      </pc:sldChg>
      <pc:sldChg chg="del">
        <pc:chgData name="兆聿 李" userId="08a4cec60bc4e361" providerId="LiveId" clId="{E3A4B3B4-FE1C-D046-B90E-BCCBF34A78C9}" dt="2024-07-28T23:31:47.193" v="378" actId="2696"/>
        <pc:sldMkLst>
          <pc:docMk/>
          <pc:sldMk cId="1685280942" sldId="273"/>
        </pc:sldMkLst>
      </pc:sldChg>
      <pc:sldChg chg="del">
        <pc:chgData name="兆聿 李" userId="08a4cec60bc4e361" providerId="LiveId" clId="{E3A4B3B4-FE1C-D046-B90E-BCCBF34A78C9}" dt="2024-07-28T23:31:49.088" v="379" actId="2696"/>
        <pc:sldMkLst>
          <pc:docMk/>
          <pc:sldMk cId="1061852311" sldId="274"/>
        </pc:sldMkLst>
      </pc:sldChg>
      <pc:sldChg chg="del">
        <pc:chgData name="兆聿 李" userId="08a4cec60bc4e361" providerId="LiveId" clId="{E3A4B3B4-FE1C-D046-B90E-BCCBF34A78C9}" dt="2024-07-28T23:31:51.059" v="380" actId="2696"/>
        <pc:sldMkLst>
          <pc:docMk/>
          <pc:sldMk cId="450121066" sldId="275"/>
        </pc:sldMkLst>
      </pc:sldChg>
      <pc:sldChg chg="addSp delSp modSp mod">
        <pc:chgData name="兆聿 李" userId="08a4cec60bc4e361" providerId="LiveId" clId="{E3A4B3B4-FE1C-D046-B90E-BCCBF34A78C9}" dt="2024-08-03T00:41:37.319" v="2197" actId="1076"/>
        <pc:sldMkLst>
          <pc:docMk/>
          <pc:sldMk cId="2953169373" sldId="276"/>
        </pc:sldMkLst>
        <pc:spChg chg="del">
          <ac:chgData name="兆聿 李" userId="08a4cec60bc4e361" providerId="LiveId" clId="{E3A4B3B4-FE1C-D046-B90E-BCCBF34A78C9}" dt="2024-08-03T00:40:06.637" v="2178" actId="478"/>
          <ac:spMkLst>
            <pc:docMk/>
            <pc:sldMk cId="2953169373" sldId="276"/>
            <ac:spMk id="2" creationId="{61E0D99A-ECB7-3E59-386E-2775FD3BF960}"/>
          </ac:spMkLst>
        </pc:spChg>
        <pc:spChg chg="del mod">
          <ac:chgData name="兆聿 李" userId="08a4cec60bc4e361" providerId="LiveId" clId="{E3A4B3B4-FE1C-D046-B90E-BCCBF34A78C9}" dt="2024-08-03T00:40:04.569" v="2176" actId="478"/>
          <ac:spMkLst>
            <pc:docMk/>
            <pc:sldMk cId="2953169373" sldId="276"/>
            <ac:spMk id="3" creationId="{62614F2D-1DEB-7BAB-1267-D4CBC2BA0267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2953169373" sldId="276"/>
            <ac:spMk id="4" creationId="{718677C8-B660-5F3E-FE43-0370E2200A9C}"/>
          </ac:spMkLst>
        </pc:spChg>
        <pc:spChg chg="add del mod">
          <ac:chgData name="兆聿 李" userId="08a4cec60bc4e361" providerId="LiveId" clId="{E3A4B3B4-FE1C-D046-B90E-BCCBF34A78C9}" dt="2024-08-03T00:40:05.314" v="2177" actId="478"/>
          <ac:spMkLst>
            <pc:docMk/>
            <pc:sldMk cId="2953169373" sldId="276"/>
            <ac:spMk id="7" creationId="{F808978E-84A5-673B-8EB5-BC23A1A48EBC}"/>
          </ac:spMkLst>
        </pc:spChg>
        <pc:spChg chg="add del mod">
          <ac:chgData name="兆聿 李" userId="08a4cec60bc4e361" providerId="LiveId" clId="{E3A4B3B4-FE1C-D046-B90E-BCCBF34A78C9}" dt="2024-08-03T00:40:07.315" v="2179" actId="478"/>
          <ac:spMkLst>
            <pc:docMk/>
            <pc:sldMk cId="2953169373" sldId="276"/>
            <ac:spMk id="9" creationId="{E27D4F1E-D792-8AEA-DA6F-C674B1AB9F5C}"/>
          </ac:spMkLst>
        </pc:spChg>
        <pc:picChg chg="add mod">
          <ac:chgData name="兆聿 李" userId="08a4cec60bc4e361" providerId="LiveId" clId="{E3A4B3B4-FE1C-D046-B90E-BCCBF34A78C9}" dt="2024-08-03T00:41:32.115" v="2194" actId="1076"/>
          <ac:picMkLst>
            <pc:docMk/>
            <pc:sldMk cId="2953169373" sldId="276"/>
            <ac:picMk id="5" creationId="{6C700CEB-06BE-DB67-8126-B17FE881DB11}"/>
          </ac:picMkLst>
        </pc:picChg>
        <pc:picChg chg="add mod">
          <ac:chgData name="兆聿 李" userId="08a4cec60bc4e361" providerId="LiveId" clId="{E3A4B3B4-FE1C-D046-B90E-BCCBF34A78C9}" dt="2024-08-03T00:41:37.319" v="2197" actId="1076"/>
          <ac:picMkLst>
            <pc:docMk/>
            <pc:sldMk cId="2953169373" sldId="276"/>
            <ac:picMk id="5122" creationId="{3B4DC5F3-2ADB-0AB3-DF1C-7E4C57E25198}"/>
          </ac:picMkLst>
        </pc:picChg>
        <pc:picChg chg="add mod">
          <ac:chgData name="兆聿 李" userId="08a4cec60bc4e361" providerId="LiveId" clId="{E3A4B3B4-FE1C-D046-B90E-BCCBF34A78C9}" dt="2024-08-03T00:41:35.584" v="2196" actId="1076"/>
          <ac:picMkLst>
            <pc:docMk/>
            <pc:sldMk cId="2953169373" sldId="276"/>
            <ac:picMk id="5124" creationId="{AC34886E-4740-61ED-B39F-E407D0C2E48F}"/>
          </ac:picMkLst>
        </pc:picChg>
      </pc:sldChg>
      <pc:sldChg chg="addSp modSp del">
        <pc:chgData name="兆聿 李" userId="08a4cec60bc4e361" providerId="LiveId" clId="{E3A4B3B4-FE1C-D046-B90E-BCCBF34A78C9}" dt="2024-08-03T23:52:17.490" v="2648" actId="2696"/>
        <pc:sldMkLst>
          <pc:docMk/>
          <pc:sldMk cId="925102616" sldId="278"/>
        </pc:sldMkLst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925102616" sldId="278"/>
            <ac:spMk id="8" creationId="{6AB9FD86-3E03-B1C3-6E5B-4FD20E818782}"/>
          </ac:spMkLst>
        </pc:spChg>
      </pc:sldChg>
      <pc:sldChg chg="addSp delSp modSp new mod ord">
        <pc:chgData name="兆聿 李" userId="08a4cec60bc4e361" providerId="LiveId" clId="{E3A4B3B4-FE1C-D046-B90E-BCCBF34A78C9}" dt="2024-08-03T02:16:21.686" v="2608" actId="255"/>
        <pc:sldMkLst>
          <pc:docMk/>
          <pc:sldMk cId="3667093188" sldId="279"/>
        </pc:sldMkLst>
        <pc:spChg chg="mod">
          <ac:chgData name="兆聿 李" userId="08a4cec60bc4e361" providerId="LiveId" clId="{E3A4B3B4-FE1C-D046-B90E-BCCBF34A78C9}" dt="2024-08-03T02:01:49.947" v="2279" actId="1076"/>
          <ac:spMkLst>
            <pc:docMk/>
            <pc:sldMk cId="3667093188" sldId="279"/>
            <ac:spMk id="2" creationId="{A2D87581-D93B-A628-EB97-CE358B27020B}"/>
          </ac:spMkLst>
        </pc:spChg>
        <pc:spChg chg="del mod">
          <ac:chgData name="兆聿 李" userId="08a4cec60bc4e361" providerId="LiveId" clId="{E3A4B3B4-FE1C-D046-B90E-BCCBF34A78C9}" dt="2024-07-28T23:27:02.672" v="275" actId="478"/>
          <ac:spMkLst>
            <pc:docMk/>
            <pc:sldMk cId="3667093188" sldId="279"/>
            <ac:spMk id="3" creationId="{83EFA189-4366-8AB9-B8BC-75A1A5C1F7D8}"/>
          </ac:spMkLst>
        </pc:spChg>
        <pc:spChg chg="add del mod">
          <ac:chgData name="兆聿 李" userId="08a4cec60bc4e361" providerId="LiveId" clId="{E3A4B3B4-FE1C-D046-B90E-BCCBF34A78C9}" dt="2024-07-28T23:27:03.847" v="276" actId="478"/>
          <ac:spMkLst>
            <pc:docMk/>
            <pc:sldMk cId="3667093188" sldId="279"/>
            <ac:spMk id="6" creationId="{85BAD39F-045D-DE89-A3C0-8EC3CFF09276}"/>
          </ac:spMkLst>
        </pc:spChg>
        <pc:spChg chg="add mod">
          <ac:chgData name="兆聿 李" userId="08a4cec60bc4e361" providerId="LiveId" clId="{E3A4B3B4-FE1C-D046-B90E-BCCBF34A78C9}" dt="2024-08-03T02:16:21.686" v="2608" actId="255"/>
          <ac:spMkLst>
            <pc:docMk/>
            <pc:sldMk cId="3667093188" sldId="279"/>
            <ac:spMk id="8" creationId="{64EF55D0-3B4C-FDBE-94A4-AF703A486C28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667093188" sldId="279"/>
            <ac:spMk id="9" creationId="{09D5FEEE-6B42-EC00-DA1C-AAA41CA567E7}"/>
          </ac:spMkLst>
        </pc:spChg>
        <pc:picChg chg="add del mod">
          <ac:chgData name="兆聿 李" userId="08a4cec60bc4e361" providerId="LiveId" clId="{E3A4B3B4-FE1C-D046-B90E-BCCBF34A78C9}" dt="2024-07-28T23:48:55.882" v="580" actId="478"/>
          <ac:picMkLst>
            <pc:docMk/>
            <pc:sldMk cId="3667093188" sldId="279"/>
            <ac:picMk id="4" creationId="{F72321D8-7473-2457-AAC6-7EE4C6934C82}"/>
          </ac:picMkLst>
        </pc:picChg>
        <pc:picChg chg="add mod">
          <ac:chgData name="兆聿 李" userId="08a4cec60bc4e361" providerId="LiveId" clId="{E3A4B3B4-FE1C-D046-B90E-BCCBF34A78C9}" dt="2024-08-03T02:01:52.296" v="2280" actId="1076"/>
          <ac:picMkLst>
            <pc:docMk/>
            <pc:sldMk cId="3667093188" sldId="279"/>
            <ac:picMk id="7" creationId="{C0FCACD2-7FEA-CE47-58AB-866F9BB384A1}"/>
          </ac:picMkLst>
        </pc:picChg>
      </pc:sldChg>
      <pc:sldChg chg="addSp delSp modSp add mod">
        <pc:chgData name="兆聿 李" userId="08a4cec60bc4e361" providerId="LiveId" clId="{E3A4B3B4-FE1C-D046-B90E-BCCBF34A78C9}" dt="2024-08-03T02:16:07.054" v="2604" actId="255"/>
        <pc:sldMkLst>
          <pc:docMk/>
          <pc:sldMk cId="422747219" sldId="280"/>
        </pc:sldMkLst>
        <pc:spChg chg="mod">
          <ac:chgData name="兆聿 李" userId="08a4cec60bc4e361" providerId="LiveId" clId="{E3A4B3B4-FE1C-D046-B90E-BCCBF34A78C9}" dt="2024-08-03T01:58:39.645" v="2238" actId="2711"/>
          <ac:spMkLst>
            <pc:docMk/>
            <pc:sldMk cId="422747219" sldId="280"/>
            <ac:spMk id="2" creationId="{A2D87581-D93B-A628-EB97-CE358B27020B}"/>
          </ac:spMkLst>
        </pc:spChg>
        <pc:spChg chg="del mod">
          <ac:chgData name="兆聿 李" userId="08a4cec60bc4e361" providerId="LiveId" clId="{E3A4B3B4-FE1C-D046-B90E-BCCBF34A78C9}" dt="2024-07-27T02:50:38.690" v="58" actId="478"/>
          <ac:spMkLst>
            <pc:docMk/>
            <pc:sldMk cId="422747219" sldId="280"/>
            <ac:spMk id="3" creationId="{83EFA189-4366-8AB9-B8BC-75A1A5C1F7D8}"/>
          </ac:spMkLst>
        </pc:spChg>
        <pc:spChg chg="add mod">
          <ac:chgData name="兆聿 李" userId="08a4cec60bc4e361" providerId="LiveId" clId="{E3A4B3B4-FE1C-D046-B90E-BCCBF34A78C9}" dt="2024-08-03T02:16:07.054" v="2604" actId="255"/>
          <ac:spMkLst>
            <pc:docMk/>
            <pc:sldMk cId="422747219" sldId="280"/>
            <ac:spMk id="5" creationId="{7A2EBFA7-B5FF-DC32-0436-3C5833133C5A}"/>
          </ac:spMkLst>
        </pc:spChg>
        <pc:spChg chg="add mod">
          <ac:chgData name="兆聿 李" userId="08a4cec60bc4e361" providerId="LiveId" clId="{E3A4B3B4-FE1C-D046-B90E-BCCBF34A78C9}" dt="2024-08-03T02:03:15.975" v="2296" actId="1076"/>
          <ac:spMkLst>
            <pc:docMk/>
            <pc:sldMk cId="422747219" sldId="280"/>
            <ac:spMk id="6" creationId="{07923EA2-CA65-EF25-C7D8-BF246B6FADF8}"/>
          </ac:spMkLst>
        </pc:spChg>
        <pc:spChg chg="add del mod">
          <ac:chgData name="兆聿 李" userId="08a4cec60bc4e361" providerId="LiveId" clId="{E3A4B3B4-FE1C-D046-B90E-BCCBF34A78C9}" dt="2024-07-27T02:50:41.210" v="59" actId="478"/>
          <ac:spMkLst>
            <pc:docMk/>
            <pc:sldMk cId="422747219" sldId="280"/>
            <ac:spMk id="8" creationId="{4D5AD620-43F7-4D67-A384-D3F2CFD0ABE4}"/>
          </ac:spMkLst>
        </pc:spChg>
        <pc:spChg chg="add del mod">
          <ac:chgData name="兆聿 李" userId="08a4cec60bc4e361" providerId="LiveId" clId="{E3A4B3B4-FE1C-D046-B90E-BCCBF34A78C9}" dt="2024-07-27T02:52:40.743" v="68" actId="478"/>
          <ac:spMkLst>
            <pc:docMk/>
            <pc:sldMk cId="422747219" sldId="280"/>
            <ac:spMk id="9" creationId="{2B2E5FA7-CDAF-6103-373F-871C872D8CC2}"/>
          </ac:spMkLst>
        </pc:spChg>
        <pc:spChg chg="mod">
          <ac:chgData name="兆聿 李" userId="08a4cec60bc4e361" providerId="LiveId" clId="{E3A4B3B4-FE1C-D046-B90E-BCCBF34A78C9}" dt="2024-07-27T02:50:54.520" v="61"/>
          <ac:spMkLst>
            <pc:docMk/>
            <pc:sldMk cId="422747219" sldId="280"/>
            <ac:spMk id="12" creationId="{F93AA978-1A44-4B28-9341-A12185E5FDEC}"/>
          </ac:spMkLst>
        </pc:spChg>
        <pc:spChg chg="mod">
          <ac:chgData name="兆聿 李" userId="08a4cec60bc4e361" providerId="LiveId" clId="{E3A4B3B4-FE1C-D046-B90E-BCCBF34A78C9}" dt="2024-07-27T02:50:54.520" v="61"/>
          <ac:spMkLst>
            <pc:docMk/>
            <pc:sldMk cId="422747219" sldId="280"/>
            <ac:spMk id="14" creationId="{18585F67-053E-A923-BE01-06F8CCCC3AC1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422747219" sldId="280"/>
            <ac:spMk id="17" creationId="{A50C9EA8-F313-4534-0D5A-4A82FAFA5354}"/>
          </ac:spMkLst>
        </pc:spChg>
        <pc:grpChg chg="add del mod">
          <ac:chgData name="兆聿 李" userId="08a4cec60bc4e361" providerId="LiveId" clId="{E3A4B3B4-FE1C-D046-B90E-BCCBF34A78C9}" dt="2024-07-27T02:52:40.743" v="68" actId="478"/>
          <ac:grpSpMkLst>
            <pc:docMk/>
            <pc:sldMk cId="422747219" sldId="280"/>
            <ac:grpSpMk id="10" creationId="{F653A406-A356-F6EE-D90C-EA881EC8DDAA}"/>
          </ac:grpSpMkLst>
        </pc:grpChg>
        <pc:picChg chg="add mod">
          <ac:chgData name="兆聿 李" userId="08a4cec60bc4e361" providerId="LiveId" clId="{E3A4B3B4-FE1C-D046-B90E-BCCBF34A78C9}" dt="2024-08-03T02:03:29.980" v="2299" actId="14100"/>
          <ac:picMkLst>
            <pc:docMk/>
            <pc:sldMk cId="422747219" sldId="280"/>
            <ac:picMk id="4" creationId="{5327240F-418A-4BC7-632B-D9D282960EF0}"/>
          </ac:picMkLst>
        </pc:picChg>
        <pc:picChg chg="mod">
          <ac:chgData name="兆聿 李" userId="08a4cec60bc4e361" providerId="LiveId" clId="{E3A4B3B4-FE1C-D046-B90E-BCCBF34A78C9}" dt="2024-07-27T02:50:54.520" v="61"/>
          <ac:picMkLst>
            <pc:docMk/>
            <pc:sldMk cId="422747219" sldId="280"/>
            <ac:picMk id="11" creationId="{AB30636E-70DC-841E-8683-4FB7EFFF1286}"/>
          </ac:picMkLst>
        </pc:picChg>
        <pc:picChg chg="mod">
          <ac:chgData name="兆聿 李" userId="08a4cec60bc4e361" providerId="LiveId" clId="{E3A4B3B4-FE1C-D046-B90E-BCCBF34A78C9}" dt="2024-07-27T02:50:54.520" v="61"/>
          <ac:picMkLst>
            <pc:docMk/>
            <pc:sldMk cId="422747219" sldId="280"/>
            <ac:picMk id="13" creationId="{A4715DA4-76CA-6797-46F8-35F5B67CDAAC}"/>
          </ac:picMkLst>
        </pc:picChg>
        <pc:picChg chg="add del mod">
          <ac:chgData name="兆聿 李" userId="08a4cec60bc4e361" providerId="LiveId" clId="{E3A4B3B4-FE1C-D046-B90E-BCCBF34A78C9}" dt="2024-07-27T02:52:51.073" v="73" actId="478"/>
          <ac:picMkLst>
            <pc:docMk/>
            <pc:sldMk cId="422747219" sldId="280"/>
            <ac:picMk id="15" creationId="{DFA7D661-1606-6875-9E04-2667F408689E}"/>
          </ac:picMkLst>
        </pc:picChg>
        <pc:picChg chg="add mod">
          <ac:chgData name="兆聿 李" userId="08a4cec60bc4e361" providerId="LiveId" clId="{E3A4B3B4-FE1C-D046-B90E-BCCBF34A78C9}" dt="2024-07-28T23:49:08.242" v="584"/>
          <ac:picMkLst>
            <pc:docMk/>
            <pc:sldMk cId="422747219" sldId="280"/>
            <ac:picMk id="16" creationId="{24C4C37C-F7A9-81DE-D22A-A50893BC1BE1}"/>
          </ac:picMkLst>
        </pc:picChg>
      </pc:sldChg>
      <pc:sldChg chg="addSp delSp modSp add mod">
        <pc:chgData name="兆聿 李" userId="08a4cec60bc4e361" providerId="LiveId" clId="{E3A4B3B4-FE1C-D046-B90E-BCCBF34A78C9}" dt="2024-08-03T02:15:40.660" v="2600"/>
        <pc:sldMkLst>
          <pc:docMk/>
          <pc:sldMk cId="1730258445" sldId="281"/>
        </pc:sldMkLst>
        <pc:spChg chg="mod">
          <ac:chgData name="兆聿 李" userId="08a4cec60bc4e361" providerId="LiveId" clId="{E3A4B3B4-FE1C-D046-B90E-BCCBF34A78C9}" dt="2024-08-03T01:58:54.207" v="2241" actId="2711"/>
          <ac:spMkLst>
            <pc:docMk/>
            <pc:sldMk cId="1730258445" sldId="281"/>
            <ac:spMk id="2" creationId="{A2D87581-D93B-A628-EB97-CE358B27020B}"/>
          </ac:spMkLst>
        </pc:spChg>
        <pc:spChg chg="del mod">
          <ac:chgData name="兆聿 李" userId="08a4cec60bc4e361" providerId="LiveId" clId="{E3A4B3B4-FE1C-D046-B90E-BCCBF34A78C9}" dt="2024-07-28T23:55:29.395" v="737" actId="478"/>
          <ac:spMkLst>
            <pc:docMk/>
            <pc:sldMk cId="1730258445" sldId="281"/>
            <ac:spMk id="3" creationId="{83EFA189-4366-8AB9-B8BC-75A1A5C1F7D8}"/>
          </ac:spMkLst>
        </pc:spChg>
        <pc:spChg chg="add del mod">
          <ac:chgData name="兆聿 李" userId="08a4cec60bc4e361" providerId="LiveId" clId="{E3A4B3B4-FE1C-D046-B90E-BCCBF34A78C9}" dt="2024-07-28T23:55:30.649" v="738" actId="478"/>
          <ac:spMkLst>
            <pc:docMk/>
            <pc:sldMk cId="1730258445" sldId="281"/>
            <ac:spMk id="11" creationId="{99BA6CEC-C78A-FCEE-7233-E0F38DEDFF60}"/>
          </ac:spMkLst>
        </pc:spChg>
        <pc:spChg chg="add del mod">
          <ac:chgData name="兆聿 李" userId="08a4cec60bc4e361" providerId="LiveId" clId="{E3A4B3B4-FE1C-D046-B90E-BCCBF34A78C9}" dt="2024-08-03T02:15:40.266" v="2599" actId="478"/>
          <ac:spMkLst>
            <pc:docMk/>
            <pc:sldMk cId="1730258445" sldId="281"/>
            <ac:spMk id="12" creationId="{8C465454-4635-A22F-77BA-4EB0FFF06AFF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1730258445" sldId="281"/>
            <ac:spMk id="13" creationId="{68DEA699-2182-949A-9955-25D373EEEE5D}"/>
          </ac:spMkLst>
        </pc:spChg>
        <pc:spChg chg="add mod">
          <ac:chgData name="兆聿 李" userId="08a4cec60bc4e361" providerId="LiveId" clId="{E3A4B3B4-FE1C-D046-B90E-BCCBF34A78C9}" dt="2024-08-03T02:15:40.660" v="2600"/>
          <ac:spMkLst>
            <pc:docMk/>
            <pc:sldMk cId="1730258445" sldId="281"/>
            <ac:spMk id="14" creationId="{ED1058FE-B581-AF9E-2DAB-9CC9FCA141A8}"/>
          </ac:spMkLst>
        </pc:spChg>
        <pc:picChg chg="add mod">
          <ac:chgData name="兆聿 李" userId="08a4cec60bc4e361" providerId="LiveId" clId="{E3A4B3B4-FE1C-D046-B90E-BCCBF34A78C9}" dt="2024-07-28T23:55:26.738" v="736" actId="1076"/>
          <ac:picMkLst>
            <pc:docMk/>
            <pc:sldMk cId="1730258445" sldId="281"/>
            <ac:picMk id="5" creationId="{3762B91F-77A6-8BBF-E410-DB9CEBF291FC}"/>
          </ac:picMkLst>
        </pc:picChg>
        <pc:picChg chg="add mod">
          <ac:chgData name="兆聿 李" userId="08a4cec60bc4e361" providerId="LiveId" clId="{E3A4B3B4-FE1C-D046-B90E-BCCBF34A78C9}" dt="2024-07-28T23:55:26.738" v="736" actId="1076"/>
          <ac:picMkLst>
            <pc:docMk/>
            <pc:sldMk cId="1730258445" sldId="281"/>
            <ac:picMk id="7" creationId="{0D4ADDA7-BF77-3A4D-21B2-39B566A7306E}"/>
          </ac:picMkLst>
        </pc:picChg>
        <pc:picChg chg="add del mod">
          <ac:chgData name="兆聿 李" userId="08a4cec60bc4e361" providerId="LiveId" clId="{E3A4B3B4-FE1C-D046-B90E-BCCBF34A78C9}" dt="2024-07-28T23:25:15.848" v="105" actId="478"/>
          <ac:picMkLst>
            <pc:docMk/>
            <pc:sldMk cId="1730258445" sldId="281"/>
            <ac:picMk id="9" creationId="{1C117E00-8D4C-42A0-347F-FD74C1B115AA}"/>
          </ac:picMkLst>
        </pc:picChg>
      </pc:sldChg>
      <pc:sldChg chg="addSp delSp modSp add mod">
        <pc:chgData name="兆聿 李" userId="08a4cec60bc4e361" providerId="LiveId" clId="{E3A4B3B4-FE1C-D046-B90E-BCCBF34A78C9}" dt="2024-08-03T23:50:04.227" v="2646" actId="1076"/>
        <pc:sldMkLst>
          <pc:docMk/>
          <pc:sldMk cId="4060196744" sldId="282"/>
        </pc:sldMkLst>
        <pc:spChg chg="del">
          <ac:chgData name="兆聿 李" userId="08a4cec60bc4e361" providerId="LiveId" clId="{E3A4B3B4-FE1C-D046-B90E-BCCBF34A78C9}" dt="2024-07-28T23:27:25.453" v="280" actId="478"/>
          <ac:spMkLst>
            <pc:docMk/>
            <pc:sldMk cId="4060196744" sldId="282"/>
            <ac:spMk id="2" creationId="{A2D87581-D93B-A628-EB97-CE358B27020B}"/>
          </ac:spMkLst>
        </pc:spChg>
        <pc:spChg chg="add mod">
          <ac:chgData name="兆聿 李" userId="08a4cec60bc4e361" providerId="LiveId" clId="{E3A4B3B4-FE1C-D046-B90E-BCCBF34A78C9}" dt="2024-08-03T23:50:04.227" v="2646" actId="1076"/>
          <ac:spMkLst>
            <pc:docMk/>
            <pc:sldMk cId="4060196744" sldId="282"/>
            <ac:spMk id="2" creationId="{EF2108B3-3A8B-D2D2-BB00-D4254C8D37D1}"/>
          </ac:spMkLst>
        </pc:spChg>
        <pc:spChg chg="mod">
          <ac:chgData name="兆聿 李" userId="08a4cec60bc4e361" providerId="LiveId" clId="{E3A4B3B4-FE1C-D046-B90E-BCCBF34A78C9}" dt="2024-08-03T02:01:23.577" v="2273" actId="1076"/>
          <ac:spMkLst>
            <pc:docMk/>
            <pc:sldMk cId="4060196744" sldId="282"/>
            <ac:spMk id="3" creationId="{83EFA189-4366-8AB9-B8BC-75A1A5C1F7D8}"/>
          </ac:spMkLst>
        </pc:spChg>
        <pc:spChg chg="add del mod">
          <ac:chgData name="兆聿 李" userId="08a4cec60bc4e361" providerId="LiveId" clId="{E3A4B3B4-FE1C-D046-B90E-BCCBF34A78C9}" dt="2024-07-27T02:48:11.440" v="45" actId="478"/>
          <ac:spMkLst>
            <pc:docMk/>
            <pc:sldMk cId="4060196744" sldId="282"/>
            <ac:spMk id="8" creationId="{05D0DE1E-B375-CE37-C961-A5336BC7EA10}"/>
          </ac:spMkLst>
        </pc:spChg>
        <pc:spChg chg="add del mod">
          <ac:chgData name="兆聿 李" userId="08a4cec60bc4e361" providerId="LiveId" clId="{E3A4B3B4-FE1C-D046-B90E-BCCBF34A78C9}" dt="2024-07-28T23:27:26.560" v="281" actId="478"/>
          <ac:spMkLst>
            <pc:docMk/>
            <pc:sldMk cId="4060196744" sldId="282"/>
            <ac:spMk id="10" creationId="{E4D628D6-B192-CA4C-E343-BFC037FFEAA0}"/>
          </ac:spMkLst>
        </pc:spChg>
        <pc:spChg chg="add mod">
          <ac:chgData name="兆聿 李" userId="08a4cec60bc4e361" providerId="LiveId" clId="{E3A4B3B4-FE1C-D046-B90E-BCCBF34A78C9}" dt="2024-08-03T02:01:10.139" v="2270" actId="1076"/>
          <ac:spMkLst>
            <pc:docMk/>
            <pc:sldMk cId="4060196744" sldId="282"/>
            <ac:spMk id="11" creationId="{3244FD77-789E-00E0-39DF-E9152A4C44C3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4060196744" sldId="282"/>
            <ac:spMk id="12" creationId="{1CEAD0E2-2521-C173-A138-1AAF8F1A7C60}"/>
          </ac:spMkLst>
        </pc:spChg>
        <pc:picChg chg="del">
          <ac:chgData name="兆聿 李" userId="08a4cec60bc4e361" providerId="LiveId" clId="{E3A4B3B4-FE1C-D046-B90E-BCCBF34A78C9}" dt="2024-07-27T02:47:12.994" v="35" actId="478"/>
          <ac:picMkLst>
            <pc:docMk/>
            <pc:sldMk cId="4060196744" sldId="282"/>
            <ac:picMk id="4" creationId="{F72321D8-7473-2457-AAC6-7EE4C6934C82}"/>
          </ac:picMkLst>
        </pc:picChg>
        <pc:picChg chg="add mod">
          <ac:chgData name="兆聿 李" userId="08a4cec60bc4e361" providerId="LiveId" clId="{E3A4B3B4-FE1C-D046-B90E-BCCBF34A78C9}" dt="2024-07-28T23:27:19.681" v="279" actId="14100"/>
          <ac:picMkLst>
            <pc:docMk/>
            <pc:sldMk cId="4060196744" sldId="282"/>
            <ac:picMk id="5" creationId="{DE1CEAE3-5C3F-E893-055D-049A4080DBC6}"/>
          </ac:picMkLst>
        </pc:picChg>
        <pc:picChg chg="add mod">
          <ac:chgData name="兆聿 李" userId="08a4cec60bc4e361" providerId="LiveId" clId="{E3A4B3B4-FE1C-D046-B90E-BCCBF34A78C9}" dt="2024-08-03T02:01:20.941" v="2272" actId="14100"/>
          <ac:picMkLst>
            <pc:docMk/>
            <pc:sldMk cId="4060196744" sldId="282"/>
            <ac:picMk id="6" creationId="{5BC59275-CA3A-D6D7-00D1-FA7C67F01127}"/>
          </ac:picMkLst>
        </pc:picChg>
      </pc:sldChg>
      <pc:sldChg chg="addSp delSp modSp add mod">
        <pc:chgData name="兆聿 李" userId="08a4cec60bc4e361" providerId="LiveId" clId="{E3A4B3B4-FE1C-D046-B90E-BCCBF34A78C9}" dt="2024-08-03T02:15:56.974" v="2602" actId="255"/>
        <pc:sldMkLst>
          <pc:docMk/>
          <pc:sldMk cId="3125052062" sldId="283"/>
        </pc:sldMkLst>
        <pc:spChg chg="del">
          <ac:chgData name="兆聿 李" userId="08a4cec60bc4e361" providerId="LiveId" clId="{E3A4B3B4-FE1C-D046-B90E-BCCBF34A78C9}" dt="2024-07-28T23:27:48.572" v="333" actId="478"/>
          <ac:spMkLst>
            <pc:docMk/>
            <pc:sldMk cId="3125052062" sldId="283"/>
            <ac:spMk id="2" creationId="{A2D87581-D93B-A628-EB97-CE358B27020B}"/>
          </ac:spMkLst>
        </pc:spChg>
        <pc:spChg chg="del">
          <ac:chgData name="兆聿 李" userId="08a4cec60bc4e361" providerId="LiveId" clId="{E3A4B3B4-FE1C-D046-B90E-BCCBF34A78C9}" dt="2024-08-03T02:03:49.467" v="2302" actId="478"/>
          <ac:spMkLst>
            <pc:docMk/>
            <pc:sldMk cId="3125052062" sldId="283"/>
            <ac:spMk id="5" creationId="{7A2EBFA7-B5FF-DC32-0436-3C5833133C5A}"/>
          </ac:spMkLst>
        </pc:spChg>
        <pc:spChg chg="del">
          <ac:chgData name="兆聿 李" userId="08a4cec60bc4e361" providerId="LiveId" clId="{E3A4B3B4-FE1C-D046-B90E-BCCBF34A78C9}" dt="2024-07-27T02:52:54.699" v="74" actId="478"/>
          <ac:spMkLst>
            <pc:docMk/>
            <pc:sldMk cId="3125052062" sldId="283"/>
            <ac:spMk id="6" creationId="{07923EA2-CA65-EF25-C7D8-BF246B6FADF8}"/>
          </ac:spMkLst>
        </pc:spChg>
        <pc:spChg chg="add del mod">
          <ac:chgData name="兆聿 李" userId="08a4cec60bc4e361" providerId="LiveId" clId="{E3A4B3B4-FE1C-D046-B90E-BCCBF34A78C9}" dt="2024-07-28T23:27:50.110" v="334" actId="478"/>
          <ac:spMkLst>
            <pc:docMk/>
            <pc:sldMk cId="3125052062" sldId="283"/>
            <ac:spMk id="7" creationId="{09441D32-2E1D-93C7-D975-CFC961686BD9}"/>
          </ac:spMkLst>
        </pc:spChg>
        <pc:spChg chg="add mod">
          <ac:chgData name="兆聿 李" userId="08a4cec60bc4e361" providerId="LiveId" clId="{E3A4B3B4-FE1C-D046-B90E-BCCBF34A78C9}" dt="2024-08-03T01:58:49.462" v="2240" actId="2711"/>
          <ac:spMkLst>
            <pc:docMk/>
            <pc:sldMk cId="3125052062" sldId="283"/>
            <ac:spMk id="8" creationId="{675DD2F4-97F2-C1D2-BD7A-002BF40BBE06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125052062" sldId="283"/>
            <ac:spMk id="9" creationId="{6D728E81-B6ED-E576-68B9-17A18010589A}"/>
          </ac:spMkLst>
        </pc:spChg>
        <pc:spChg chg="add mod">
          <ac:chgData name="兆聿 李" userId="08a4cec60bc4e361" providerId="LiveId" clId="{E3A4B3B4-FE1C-D046-B90E-BCCBF34A78C9}" dt="2024-08-03T02:15:56.974" v="2602" actId="255"/>
          <ac:spMkLst>
            <pc:docMk/>
            <pc:sldMk cId="3125052062" sldId="283"/>
            <ac:spMk id="11" creationId="{8B3A8486-0DF7-B5C8-E458-30AA26904A37}"/>
          </ac:spMkLst>
        </pc:spChg>
        <pc:picChg chg="del">
          <ac:chgData name="兆聿 李" userId="08a4cec60bc4e361" providerId="LiveId" clId="{E3A4B3B4-FE1C-D046-B90E-BCCBF34A78C9}" dt="2024-08-03T02:03:39.886" v="2300" actId="478"/>
          <ac:picMkLst>
            <pc:docMk/>
            <pc:sldMk cId="3125052062" sldId="283"/>
            <ac:picMk id="4" creationId="{5327240F-418A-4BC7-632B-D9D282960EF0}"/>
          </ac:picMkLst>
        </pc:picChg>
        <pc:picChg chg="add mod">
          <ac:chgData name="兆聿 李" userId="08a4cec60bc4e361" providerId="LiveId" clId="{E3A4B3B4-FE1C-D046-B90E-BCCBF34A78C9}" dt="2024-08-03T02:03:40.185" v="2301"/>
          <ac:picMkLst>
            <pc:docMk/>
            <pc:sldMk cId="3125052062" sldId="283"/>
            <ac:picMk id="10" creationId="{23360B2E-3FDA-4B8B-0E97-A1AA0F0BF2CE}"/>
          </ac:picMkLst>
        </pc:picChg>
        <pc:picChg chg="mod">
          <ac:chgData name="兆聿 李" userId="08a4cec60bc4e361" providerId="LiveId" clId="{E3A4B3B4-FE1C-D046-B90E-BCCBF34A78C9}" dt="2024-07-27T02:53:00.082" v="77" actId="1076"/>
          <ac:picMkLst>
            <pc:docMk/>
            <pc:sldMk cId="3125052062" sldId="283"/>
            <ac:picMk id="15" creationId="{DFA7D661-1606-6875-9E04-2667F408689E}"/>
          </ac:picMkLst>
        </pc:picChg>
      </pc:sldChg>
      <pc:sldChg chg="addSp delSp modSp add mod">
        <pc:chgData name="兆聿 李" userId="08a4cec60bc4e361" providerId="LiveId" clId="{E3A4B3B4-FE1C-D046-B90E-BCCBF34A78C9}" dt="2024-08-03T02:15:34.836" v="2598" actId="1036"/>
        <pc:sldMkLst>
          <pc:docMk/>
          <pc:sldMk cId="1423315740" sldId="284"/>
        </pc:sldMkLst>
        <pc:spChg chg="del">
          <ac:chgData name="兆聿 李" userId="08a4cec60bc4e361" providerId="LiveId" clId="{E3A4B3B4-FE1C-D046-B90E-BCCBF34A78C9}" dt="2024-07-28T23:28:07.087" v="375" actId="478"/>
          <ac:spMkLst>
            <pc:docMk/>
            <pc:sldMk cId="1423315740" sldId="284"/>
            <ac:spMk id="2" creationId="{A2D87581-D93B-A628-EB97-CE358B27020B}"/>
          </ac:spMkLst>
        </pc:spChg>
        <pc:spChg chg="del">
          <ac:chgData name="兆聿 李" userId="08a4cec60bc4e361" providerId="LiveId" clId="{E3A4B3B4-FE1C-D046-B90E-BCCBF34A78C9}" dt="2024-07-28T23:55:40.255" v="741" actId="478"/>
          <ac:spMkLst>
            <pc:docMk/>
            <pc:sldMk cId="1423315740" sldId="284"/>
            <ac:spMk id="3" creationId="{83EFA189-4366-8AB9-B8BC-75A1A5C1F7D8}"/>
          </ac:spMkLst>
        </pc:spChg>
        <pc:spChg chg="add del mod">
          <ac:chgData name="兆聿 李" userId="08a4cec60bc4e361" providerId="LiveId" clId="{E3A4B3B4-FE1C-D046-B90E-BCCBF34A78C9}" dt="2024-07-28T23:28:09.040" v="376" actId="478"/>
          <ac:spMkLst>
            <pc:docMk/>
            <pc:sldMk cId="1423315740" sldId="284"/>
            <ac:spMk id="6" creationId="{24AC09AB-0C10-1C8B-E354-51A973D4912D}"/>
          </ac:spMkLst>
        </pc:spChg>
        <pc:spChg chg="add mod">
          <ac:chgData name="兆聿 李" userId="08a4cec60bc4e361" providerId="LiveId" clId="{E3A4B3B4-FE1C-D046-B90E-BCCBF34A78C9}" dt="2024-08-03T01:58:58.569" v="2242" actId="2711"/>
          <ac:spMkLst>
            <pc:docMk/>
            <pc:sldMk cId="1423315740" sldId="284"/>
            <ac:spMk id="8" creationId="{C4108465-8E5C-388D-988F-39F9AD253112}"/>
          </ac:spMkLst>
        </pc:spChg>
        <pc:spChg chg="add del mod">
          <ac:chgData name="兆聿 李" userId="08a4cec60bc4e361" providerId="LiveId" clId="{E3A4B3B4-FE1C-D046-B90E-BCCBF34A78C9}" dt="2024-07-28T23:55:41.316" v="742" actId="478"/>
          <ac:spMkLst>
            <pc:docMk/>
            <pc:sldMk cId="1423315740" sldId="284"/>
            <ac:spMk id="11" creationId="{629BA865-63CE-4AB8-E515-0FA2974A5B3C}"/>
          </ac:spMkLst>
        </pc:spChg>
        <pc:spChg chg="add del mod">
          <ac:chgData name="兆聿 李" userId="08a4cec60bc4e361" providerId="LiveId" clId="{E3A4B3B4-FE1C-D046-B90E-BCCBF34A78C9}" dt="2024-08-03T02:04:54.128" v="2307" actId="478"/>
          <ac:spMkLst>
            <pc:docMk/>
            <pc:sldMk cId="1423315740" sldId="284"/>
            <ac:spMk id="12" creationId="{F3E2A824-588B-19F1-1C58-EABA9E4235B3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1423315740" sldId="284"/>
            <ac:spMk id="13" creationId="{62BB554A-E605-AD82-8610-8E0258B76F93}"/>
          </ac:spMkLst>
        </pc:spChg>
        <pc:spChg chg="add mod">
          <ac:chgData name="兆聿 李" userId="08a4cec60bc4e361" providerId="LiveId" clId="{E3A4B3B4-FE1C-D046-B90E-BCCBF34A78C9}" dt="2024-08-03T02:15:34.836" v="2598" actId="1036"/>
          <ac:spMkLst>
            <pc:docMk/>
            <pc:sldMk cId="1423315740" sldId="284"/>
            <ac:spMk id="14" creationId="{C4703A78-8911-ADE9-E710-402039845020}"/>
          </ac:spMkLst>
        </pc:spChg>
        <pc:picChg chg="mod">
          <ac:chgData name="兆聿 李" userId="08a4cec60bc4e361" providerId="LiveId" clId="{E3A4B3B4-FE1C-D046-B90E-BCCBF34A78C9}" dt="2024-07-28T23:55:38.551" v="740" actId="1076"/>
          <ac:picMkLst>
            <pc:docMk/>
            <pc:sldMk cId="1423315740" sldId="284"/>
            <ac:picMk id="5" creationId="{3762B91F-77A6-8BBF-E410-DB9CEBF291FC}"/>
          </ac:picMkLst>
        </pc:picChg>
        <pc:picChg chg="del">
          <ac:chgData name="兆聿 李" userId="08a4cec60bc4e361" providerId="LiveId" clId="{E3A4B3B4-FE1C-D046-B90E-BCCBF34A78C9}" dt="2024-07-28T23:24:58.080" v="101" actId="478"/>
          <ac:picMkLst>
            <pc:docMk/>
            <pc:sldMk cId="1423315740" sldId="284"/>
            <ac:picMk id="7" creationId="{0D4ADDA7-BF77-3A4D-21B2-39B566A7306E}"/>
          </ac:picMkLst>
        </pc:picChg>
        <pc:picChg chg="mod">
          <ac:chgData name="兆聿 李" userId="08a4cec60bc4e361" providerId="LiveId" clId="{E3A4B3B4-FE1C-D046-B90E-BCCBF34A78C9}" dt="2024-07-28T23:55:38.551" v="740" actId="1076"/>
          <ac:picMkLst>
            <pc:docMk/>
            <pc:sldMk cId="1423315740" sldId="284"/>
            <ac:picMk id="9" creationId="{1C117E00-8D4C-42A0-347F-FD74C1B115AA}"/>
          </ac:picMkLst>
        </pc:picChg>
      </pc:sldChg>
      <pc:sldChg chg="addSp delSp modSp add mod">
        <pc:chgData name="兆聿 李" userId="08a4cec60bc4e361" providerId="LiveId" clId="{E3A4B3B4-FE1C-D046-B90E-BCCBF34A78C9}" dt="2024-08-03T02:15:07.825" v="2591" actId="1036"/>
        <pc:sldMkLst>
          <pc:docMk/>
          <pc:sldMk cId="3738822068" sldId="285"/>
        </pc:sldMkLst>
        <pc:spChg chg="mod">
          <ac:chgData name="兆聿 李" userId="08a4cec60bc4e361" providerId="LiveId" clId="{E3A4B3B4-FE1C-D046-B90E-BCCBF34A78C9}" dt="2024-08-03T01:59:21.909" v="2247" actId="2711"/>
          <ac:spMkLst>
            <pc:docMk/>
            <pc:sldMk cId="3738822068" sldId="285"/>
            <ac:spMk id="2" creationId="{00913F75-F08F-9FBF-E00A-5DBECC3DADB1}"/>
          </ac:spMkLst>
        </pc:spChg>
        <pc:spChg chg="mod">
          <ac:chgData name="兆聿 李" userId="08a4cec60bc4e361" providerId="LiveId" clId="{E3A4B3B4-FE1C-D046-B90E-BCCBF34A78C9}" dt="2024-08-03T02:11:42.613" v="2543" actId="27636"/>
          <ac:spMkLst>
            <pc:docMk/>
            <pc:sldMk cId="3738822068" sldId="285"/>
            <ac:spMk id="3" creationId="{93CA44C4-C341-11E4-E692-B3A4AB451286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738822068" sldId="285"/>
            <ac:spMk id="4" creationId="{DF66F97D-C4BC-B601-1274-3FFD87624BA6}"/>
          </ac:spMkLst>
        </pc:spChg>
        <pc:spChg chg="add del mod">
          <ac:chgData name="兆聿 李" userId="08a4cec60bc4e361" providerId="LiveId" clId="{E3A4B3B4-FE1C-D046-B90E-BCCBF34A78C9}" dt="2024-08-01T23:47:07.996" v="1131"/>
          <ac:spMkLst>
            <pc:docMk/>
            <pc:sldMk cId="3738822068" sldId="285"/>
            <ac:spMk id="9" creationId="{2267CC93-2F40-9458-DEB2-77248846CE27}"/>
          </ac:spMkLst>
        </pc:spChg>
        <pc:spChg chg="add mod">
          <ac:chgData name="兆聿 李" userId="08a4cec60bc4e361" providerId="LiveId" clId="{E3A4B3B4-FE1C-D046-B90E-BCCBF34A78C9}" dt="2024-08-03T02:15:03.930" v="2581" actId="1038"/>
          <ac:spMkLst>
            <pc:docMk/>
            <pc:sldMk cId="3738822068" sldId="285"/>
            <ac:spMk id="14" creationId="{5E1FCB34-0A23-39B0-AA21-E400458E2877}"/>
          </ac:spMkLst>
        </pc:spChg>
        <pc:picChg chg="add mod modCrop">
          <ac:chgData name="兆聿 李" userId="08a4cec60bc4e361" providerId="LiveId" clId="{E3A4B3B4-FE1C-D046-B90E-BCCBF34A78C9}" dt="2024-08-01T23:46:51.480" v="1123" actId="1076"/>
          <ac:picMkLst>
            <pc:docMk/>
            <pc:sldMk cId="3738822068" sldId="285"/>
            <ac:picMk id="6" creationId="{0784E141-3060-B2F4-8AA9-97C831B2B104}"/>
          </ac:picMkLst>
        </pc:picChg>
        <pc:picChg chg="add mod">
          <ac:chgData name="兆聿 李" userId="08a4cec60bc4e361" providerId="LiveId" clId="{E3A4B3B4-FE1C-D046-B90E-BCCBF34A78C9}" dt="2024-08-01T23:46:57.605" v="1126" actId="14100"/>
          <ac:picMkLst>
            <pc:docMk/>
            <pc:sldMk cId="3738822068" sldId="285"/>
            <ac:picMk id="8" creationId="{C54AD80B-5D71-FADE-4F91-E39A0006E73A}"/>
          </ac:picMkLst>
        </pc:picChg>
        <pc:picChg chg="add mod">
          <ac:chgData name="兆聿 李" userId="08a4cec60bc4e361" providerId="LiveId" clId="{E3A4B3B4-FE1C-D046-B90E-BCCBF34A78C9}" dt="2024-08-01T23:46:49.868" v="1122" actId="1076"/>
          <ac:picMkLst>
            <pc:docMk/>
            <pc:sldMk cId="3738822068" sldId="285"/>
            <ac:picMk id="11" creationId="{A25965C6-83D2-D559-ADEB-3C65CB8CB500}"/>
          </ac:picMkLst>
        </pc:picChg>
        <pc:picChg chg="add mod">
          <ac:chgData name="兆聿 李" userId="08a4cec60bc4e361" providerId="LiveId" clId="{E3A4B3B4-FE1C-D046-B90E-BCCBF34A78C9}" dt="2024-08-03T02:15:07.825" v="2591" actId="1036"/>
          <ac:picMkLst>
            <pc:docMk/>
            <pc:sldMk cId="3738822068" sldId="285"/>
            <ac:picMk id="13" creationId="{09414B99-62AB-9CC2-7A11-58015704F45A}"/>
          </ac:picMkLst>
        </pc:picChg>
      </pc:sldChg>
      <pc:sldChg chg="addSp modSp add mod">
        <pc:chgData name="兆聿 李" userId="08a4cec60bc4e361" providerId="LiveId" clId="{E3A4B3B4-FE1C-D046-B90E-BCCBF34A78C9}" dt="2024-08-03T02:14:48.354" v="2569" actId="255"/>
        <pc:sldMkLst>
          <pc:docMk/>
          <pc:sldMk cId="3422518633" sldId="286"/>
        </pc:sldMkLst>
        <pc:spChg chg="mod">
          <ac:chgData name="兆聿 李" userId="08a4cec60bc4e361" providerId="LiveId" clId="{E3A4B3B4-FE1C-D046-B90E-BCCBF34A78C9}" dt="2024-08-03T01:59:40.706" v="2254" actId="2711"/>
          <ac:spMkLst>
            <pc:docMk/>
            <pc:sldMk cId="3422518633" sldId="286"/>
            <ac:spMk id="2" creationId="{00913F75-F08F-9FBF-E00A-5DBECC3DADB1}"/>
          </ac:spMkLst>
        </pc:spChg>
        <pc:spChg chg="mod">
          <ac:chgData name="兆聿 李" userId="08a4cec60bc4e361" providerId="LiveId" clId="{E3A4B3B4-FE1C-D046-B90E-BCCBF34A78C9}" dt="2024-08-03T02:12:10.625" v="2552" actId="1076"/>
          <ac:spMkLst>
            <pc:docMk/>
            <pc:sldMk cId="3422518633" sldId="286"/>
            <ac:spMk id="3" creationId="{93CA44C4-C341-11E4-E692-B3A4AB451286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422518633" sldId="286"/>
            <ac:spMk id="4" creationId="{A56113C2-8E13-1EE9-2D91-03D373AEC622}"/>
          </ac:spMkLst>
        </pc:spChg>
        <pc:spChg chg="add mod">
          <ac:chgData name="兆聿 李" userId="08a4cec60bc4e361" providerId="LiveId" clId="{E3A4B3B4-FE1C-D046-B90E-BCCBF34A78C9}" dt="2024-08-03T02:14:42.867" v="2567" actId="255"/>
          <ac:spMkLst>
            <pc:docMk/>
            <pc:sldMk cId="3422518633" sldId="286"/>
            <ac:spMk id="11" creationId="{C0FEBB87-E2B6-E8AF-A483-AE2F3872C202}"/>
          </ac:spMkLst>
        </pc:spChg>
        <pc:spChg chg="add mod">
          <ac:chgData name="兆聿 李" userId="08a4cec60bc4e361" providerId="LiveId" clId="{E3A4B3B4-FE1C-D046-B90E-BCCBF34A78C9}" dt="2024-08-03T02:14:48.354" v="2569" actId="255"/>
          <ac:spMkLst>
            <pc:docMk/>
            <pc:sldMk cId="3422518633" sldId="286"/>
            <ac:spMk id="12" creationId="{B7608EB7-E044-8AD0-1EDA-8CF8ACEA36A7}"/>
          </ac:spMkLst>
        </pc:spChg>
        <pc:picChg chg="add mod modCrop">
          <ac:chgData name="兆聿 李" userId="08a4cec60bc4e361" providerId="LiveId" clId="{E3A4B3B4-FE1C-D046-B90E-BCCBF34A78C9}" dt="2024-08-02T00:20:00.532" v="1379" actId="1076"/>
          <ac:picMkLst>
            <pc:docMk/>
            <pc:sldMk cId="3422518633" sldId="286"/>
            <ac:picMk id="6" creationId="{98B4702F-1C98-705F-DBCF-0E97B062CF8D}"/>
          </ac:picMkLst>
        </pc:picChg>
        <pc:picChg chg="add mod">
          <ac:chgData name="兆聿 李" userId="08a4cec60bc4e361" providerId="LiveId" clId="{E3A4B3B4-FE1C-D046-B90E-BCCBF34A78C9}" dt="2024-08-02T00:20:05.946" v="1381" actId="14100"/>
          <ac:picMkLst>
            <pc:docMk/>
            <pc:sldMk cId="3422518633" sldId="286"/>
            <ac:picMk id="8" creationId="{2267AD53-6E16-1A01-AD91-EE3290BCA721}"/>
          </ac:picMkLst>
        </pc:picChg>
        <pc:picChg chg="add mod">
          <ac:chgData name="兆聿 李" userId="08a4cec60bc4e361" providerId="LiveId" clId="{E3A4B3B4-FE1C-D046-B90E-BCCBF34A78C9}" dt="2024-08-02T00:19:59.140" v="1378" actId="14100"/>
          <ac:picMkLst>
            <pc:docMk/>
            <pc:sldMk cId="3422518633" sldId="286"/>
            <ac:picMk id="10" creationId="{4C634610-55C6-4B39-EEE4-45B482A575CB}"/>
          </ac:picMkLst>
        </pc:picChg>
      </pc:sldChg>
      <pc:sldChg chg="addSp delSp modSp add mod modNotesTx">
        <pc:chgData name="兆聿 李" userId="08a4cec60bc4e361" providerId="LiveId" clId="{E3A4B3B4-FE1C-D046-B90E-BCCBF34A78C9}" dt="2024-08-03T02:14:33.468" v="2565" actId="255"/>
        <pc:sldMkLst>
          <pc:docMk/>
          <pc:sldMk cId="3250578316" sldId="287"/>
        </pc:sldMkLst>
        <pc:spChg chg="mod">
          <ac:chgData name="兆聿 李" userId="08a4cec60bc4e361" providerId="LiveId" clId="{E3A4B3B4-FE1C-D046-B90E-BCCBF34A78C9}" dt="2024-08-03T02:13:08.761" v="2555" actId="1076"/>
          <ac:spMkLst>
            <pc:docMk/>
            <pc:sldMk cId="3250578316" sldId="287"/>
            <ac:spMk id="2" creationId="{00913F75-F08F-9FBF-E00A-5DBECC3DADB1}"/>
          </ac:spMkLst>
        </pc:spChg>
        <pc:spChg chg="mod">
          <ac:chgData name="兆聿 李" userId="08a4cec60bc4e361" providerId="LiveId" clId="{E3A4B3B4-FE1C-D046-B90E-BCCBF34A78C9}" dt="2024-08-03T02:13:15.854" v="2558" actId="27636"/>
          <ac:spMkLst>
            <pc:docMk/>
            <pc:sldMk cId="3250578316" sldId="287"/>
            <ac:spMk id="3" creationId="{93CA44C4-C341-11E4-E692-B3A4AB451286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3250578316" sldId="287"/>
            <ac:spMk id="4" creationId="{591FBE9F-D1D2-CEF2-EAE2-93F26FCDB312}"/>
          </ac:spMkLst>
        </pc:spChg>
        <pc:spChg chg="add mod">
          <ac:chgData name="兆聿 李" userId="08a4cec60bc4e361" providerId="LiveId" clId="{E3A4B3B4-FE1C-D046-B90E-BCCBF34A78C9}" dt="2024-08-03T02:14:33.468" v="2565" actId="255"/>
          <ac:spMkLst>
            <pc:docMk/>
            <pc:sldMk cId="3250578316" sldId="287"/>
            <ac:spMk id="9" creationId="{2754C28A-8E11-33C7-E682-8F5ED55A0A73}"/>
          </ac:spMkLst>
        </pc:spChg>
        <pc:spChg chg="add mod">
          <ac:chgData name="兆聿 李" userId="08a4cec60bc4e361" providerId="LiveId" clId="{E3A4B3B4-FE1C-D046-B90E-BCCBF34A78C9}" dt="2024-08-03T02:14:20.403" v="2563" actId="1076"/>
          <ac:spMkLst>
            <pc:docMk/>
            <pc:sldMk cId="3250578316" sldId="287"/>
            <ac:spMk id="16" creationId="{2F112BAF-028C-9043-E841-5B8765DF82F1}"/>
          </ac:spMkLst>
        </pc:spChg>
        <pc:picChg chg="add mod modCrop">
          <ac:chgData name="兆聿 李" userId="08a4cec60bc4e361" providerId="LiveId" clId="{E3A4B3B4-FE1C-D046-B90E-BCCBF34A78C9}" dt="2024-08-03T00:09:29.956" v="1856" actId="14100"/>
          <ac:picMkLst>
            <pc:docMk/>
            <pc:sldMk cId="3250578316" sldId="287"/>
            <ac:picMk id="6" creationId="{C139AD5A-09C7-46DC-38D0-421D10FFA7EE}"/>
          </ac:picMkLst>
        </pc:picChg>
        <pc:picChg chg="add mod">
          <ac:chgData name="兆聿 李" userId="08a4cec60bc4e361" providerId="LiveId" clId="{E3A4B3B4-FE1C-D046-B90E-BCCBF34A78C9}" dt="2024-08-03T00:09:23.609" v="1854" actId="1076"/>
          <ac:picMkLst>
            <pc:docMk/>
            <pc:sldMk cId="3250578316" sldId="287"/>
            <ac:picMk id="8" creationId="{E021B976-2372-F7A6-9BA8-51B2BBB347C1}"/>
          </ac:picMkLst>
        </pc:picChg>
        <pc:picChg chg="add del mod">
          <ac:chgData name="兆聿 李" userId="08a4cec60bc4e361" providerId="LiveId" clId="{E3A4B3B4-FE1C-D046-B90E-BCCBF34A78C9}" dt="2024-08-03T00:08:36.099" v="1835" actId="478"/>
          <ac:picMkLst>
            <pc:docMk/>
            <pc:sldMk cId="3250578316" sldId="287"/>
            <ac:picMk id="11" creationId="{52FC4B66-C931-39A3-6F77-9C84C961F3FE}"/>
          </ac:picMkLst>
        </pc:picChg>
        <pc:picChg chg="add mod">
          <ac:chgData name="兆聿 李" userId="08a4cec60bc4e361" providerId="LiveId" clId="{E3A4B3B4-FE1C-D046-B90E-BCCBF34A78C9}" dt="2024-08-03T00:09:35.673" v="1858" actId="1076"/>
          <ac:picMkLst>
            <pc:docMk/>
            <pc:sldMk cId="3250578316" sldId="287"/>
            <ac:picMk id="13" creationId="{EEF62F0A-4F03-E0DD-FC9C-34124209FAF0}"/>
          </ac:picMkLst>
        </pc:picChg>
        <pc:picChg chg="add mod">
          <ac:chgData name="兆聿 李" userId="08a4cec60bc4e361" providerId="LiveId" clId="{E3A4B3B4-FE1C-D046-B90E-BCCBF34A78C9}" dt="2024-08-03T00:09:39.799" v="1867" actId="1038"/>
          <ac:picMkLst>
            <pc:docMk/>
            <pc:sldMk cId="3250578316" sldId="287"/>
            <ac:picMk id="15" creationId="{1CE9DF33-A466-F96C-A6B0-F45074365F41}"/>
          </ac:picMkLst>
        </pc:picChg>
      </pc:sldChg>
      <pc:sldChg chg="addSp modSp add del mod">
        <pc:chgData name="兆聿 李" userId="08a4cec60bc4e361" providerId="LiveId" clId="{E3A4B3B4-FE1C-D046-B90E-BCCBF34A78C9}" dt="2024-08-03T00:07:59.429" v="1746" actId="2696"/>
        <pc:sldMkLst>
          <pc:docMk/>
          <pc:sldMk cId="724493558" sldId="288"/>
        </pc:sldMkLst>
        <pc:spChg chg="mod">
          <ac:chgData name="兆聿 李" userId="08a4cec60bc4e361" providerId="LiveId" clId="{E3A4B3B4-FE1C-D046-B90E-BCCBF34A78C9}" dt="2024-08-02T00:22:32.424" v="1704" actId="20577"/>
          <ac:spMkLst>
            <pc:docMk/>
            <pc:sldMk cId="724493558" sldId="288"/>
            <ac:spMk id="3" creationId="{93CA44C4-C341-11E4-E692-B3A4AB451286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724493558" sldId="288"/>
            <ac:spMk id="4" creationId="{35A882AD-A26E-1646-7D6B-FDF817F8BB6F}"/>
          </ac:spMkLst>
        </pc:spChg>
      </pc:sldChg>
      <pc:sldChg chg="addSp modSp add del mod">
        <pc:chgData name="兆聿 李" userId="08a4cec60bc4e361" providerId="LiveId" clId="{E3A4B3B4-FE1C-D046-B90E-BCCBF34A78C9}" dt="2024-08-03T00:08:00.229" v="1747" actId="2696"/>
        <pc:sldMkLst>
          <pc:docMk/>
          <pc:sldMk cId="1043345261" sldId="289"/>
        </pc:sldMkLst>
        <pc:spChg chg="mod">
          <ac:chgData name="兆聿 李" userId="08a4cec60bc4e361" providerId="LiveId" clId="{E3A4B3B4-FE1C-D046-B90E-BCCBF34A78C9}" dt="2024-07-28T23:33:38.356" v="524" actId="20577"/>
          <ac:spMkLst>
            <pc:docMk/>
            <pc:sldMk cId="1043345261" sldId="289"/>
            <ac:spMk id="3" creationId="{93CA44C4-C341-11E4-E692-B3A4AB451286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1043345261" sldId="289"/>
            <ac:spMk id="4" creationId="{41788401-7FA5-B988-6E01-233BF18FF717}"/>
          </ac:spMkLst>
        </pc:spChg>
      </pc:sldChg>
      <pc:sldChg chg="addSp delSp modSp add del mod">
        <pc:chgData name="兆聿 李" userId="08a4cec60bc4e361" providerId="LiveId" clId="{E3A4B3B4-FE1C-D046-B90E-BCCBF34A78C9}" dt="2024-07-28T23:49:20.410" v="588" actId="2696"/>
        <pc:sldMkLst>
          <pc:docMk/>
          <pc:sldMk cId="3279451370" sldId="290"/>
        </pc:sldMkLst>
        <pc:picChg chg="del">
          <ac:chgData name="兆聿 李" userId="08a4cec60bc4e361" providerId="LiveId" clId="{E3A4B3B4-FE1C-D046-B90E-BCCBF34A78C9}" dt="2024-07-28T23:46:29.103" v="563" actId="478"/>
          <ac:picMkLst>
            <pc:docMk/>
            <pc:sldMk cId="3279451370" sldId="290"/>
            <ac:picMk id="5" creationId="{4397F75F-2A94-6123-7A66-D77EC8930679}"/>
          </ac:picMkLst>
        </pc:picChg>
        <pc:picChg chg="add mod">
          <ac:chgData name="兆聿 李" userId="08a4cec60bc4e361" providerId="LiveId" clId="{E3A4B3B4-FE1C-D046-B90E-BCCBF34A78C9}" dt="2024-07-28T23:46:33.677" v="564" actId="14100"/>
          <ac:picMkLst>
            <pc:docMk/>
            <pc:sldMk cId="3279451370" sldId="290"/>
            <ac:picMk id="6" creationId="{FC3DD49E-BF3C-3DE7-2441-320787896EB4}"/>
          </ac:picMkLst>
        </pc:picChg>
      </pc:sldChg>
      <pc:sldChg chg="addSp delSp modSp add del mod">
        <pc:chgData name="兆聿 李" userId="08a4cec60bc4e361" providerId="LiveId" clId="{E3A4B3B4-FE1C-D046-B90E-BCCBF34A78C9}" dt="2024-08-03T02:16:15.094" v="2606" actId="255"/>
        <pc:sldMkLst>
          <pc:docMk/>
          <pc:sldMk cId="595911339" sldId="291"/>
        </pc:sldMkLst>
        <pc:spChg chg="del mod">
          <ac:chgData name="兆聿 李" userId="08a4cec60bc4e361" providerId="LiveId" clId="{E3A4B3B4-FE1C-D046-B90E-BCCBF34A78C9}" dt="2024-08-03T02:02:13.809" v="2284" actId="478"/>
          <ac:spMkLst>
            <pc:docMk/>
            <pc:sldMk cId="595911339" sldId="291"/>
            <ac:spMk id="2" creationId="{A2D87581-D93B-A628-EB97-CE358B27020B}"/>
          </ac:spMkLst>
        </pc:spChg>
        <pc:spChg chg="add del mod">
          <ac:chgData name="兆聿 李" userId="08a4cec60bc4e361" providerId="LiveId" clId="{E3A4B3B4-FE1C-D046-B90E-BCCBF34A78C9}" dt="2024-08-03T02:02:13.809" v="2284" actId="478"/>
          <ac:spMkLst>
            <pc:docMk/>
            <pc:sldMk cId="595911339" sldId="291"/>
            <ac:spMk id="4" creationId="{92EDDD37-11E6-45C5-992C-DEC41D5E9839}"/>
          </ac:spMkLst>
        </pc:spChg>
        <pc:spChg chg="add mod">
          <ac:chgData name="兆聿 李" userId="08a4cec60bc4e361" providerId="LiveId" clId="{E3A4B3B4-FE1C-D046-B90E-BCCBF34A78C9}" dt="2024-07-28T23:56:16.858" v="761"/>
          <ac:spMkLst>
            <pc:docMk/>
            <pc:sldMk cId="595911339" sldId="291"/>
            <ac:spMk id="5" creationId="{AB2B04A7-BC85-FD7D-4F81-B2F499426769}"/>
          </ac:spMkLst>
        </pc:spChg>
        <pc:spChg chg="add del mod">
          <ac:chgData name="兆聿 李" userId="08a4cec60bc4e361" providerId="LiveId" clId="{E3A4B3B4-FE1C-D046-B90E-BCCBF34A78C9}" dt="2024-08-03T02:02:16.438" v="2285" actId="478"/>
          <ac:spMkLst>
            <pc:docMk/>
            <pc:sldMk cId="595911339" sldId="291"/>
            <ac:spMk id="8" creationId="{48130E50-1D08-96C4-DBC7-435DEC82BDFD}"/>
          </ac:spMkLst>
        </pc:spChg>
        <pc:spChg chg="add del mod">
          <ac:chgData name="兆聿 李" userId="08a4cec60bc4e361" providerId="LiveId" clId="{E3A4B3B4-FE1C-D046-B90E-BCCBF34A78C9}" dt="2024-08-03T02:02:59.313" v="2292" actId="478"/>
          <ac:spMkLst>
            <pc:docMk/>
            <pc:sldMk cId="595911339" sldId="291"/>
            <ac:spMk id="9" creationId="{003081BC-DC89-443F-16B7-2CA72BAF7AC4}"/>
          </ac:spMkLst>
        </pc:spChg>
        <pc:spChg chg="add del mod">
          <ac:chgData name="兆聿 李" userId="08a4cec60bc4e361" providerId="LiveId" clId="{E3A4B3B4-FE1C-D046-B90E-BCCBF34A78C9}" dt="2024-08-03T02:02:27.046" v="2288" actId="478"/>
          <ac:spMkLst>
            <pc:docMk/>
            <pc:sldMk cId="595911339" sldId="291"/>
            <ac:spMk id="10" creationId="{F107E4AF-718C-CE3E-6473-2FA7732EDE5A}"/>
          </ac:spMkLst>
        </pc:spChg>
        <pc:spChg chg="add mod">
          <ac:chgData name="兆聿 李" userId="08a4cec60bc4e361" providerId="LiveId" clId="{E3A4B3B4-FE1C-D046-B90E-BCCBF34A78C9}" dt="2024-08-03T02:16:15.094" v="2606" actId="255"/>
          <ac:spMkLst>
            <pc:docMk/>
            <pc:sldMk cId="595911339" sldId="291"/>
            <ac:spMk id="11" creationId="{5B05C031-9374-0F21-8287-E0CD22BE82D9}"/>
          </ac:spMkLst>
        </pc:spChg>
        <pc:spChg chg="add del mod">
          <ac:chgData name="兆聿 李" userId="08a4cec60bc4e361" providerId="LiveId" clId="{E3A4B3B4-FE1C-D046-B90E-BCCBF34A78C9}" dt="2024-08-03T02:03:00.782" v="2293" actId="478"/>
          <ac:spMkLst>
            <pc:docMk/>
            <pc:sldMk cId="595911339" sldId="291"/>
            <ac:spMk id="13" creationId="{7C9ED5CD-231D-8D9D-393F-7225AC4E618C}"/>
          </ac:spMkLst>
        </pc:spChg>
        <pc:spChg chg="add mod">
          <ac:chgData name="兆聿 李" userId="08a4cec60bc4e361" providerId="LiveId" clId="{E3A4B3B4-FE1C-D046-B90E-BCCBF34A78C9}" dt="2024-08-03T02:03:01.228" v="2294"/>
          <ac:spMkLst>
            <pc:docMk/>
            <pc:sldMk cId="595911339" sldId="291"/>
            <ac:spMk id="14" creationId="{488B9F9F-078A-78A5-027A-F1E74E07A2CD}"/>
          </ac:spMkLst>
        </pc:spChg>
        <pc:picChg chg="add mod">
          <ac:chgData name="兆聿 李" userId="08a4cec60bc4e361" providerId="LiveId" clId="{E3A4B3B4-FE1C-D046-B90E-BCCBF34A78C9}" dt="2024-08-03T02:02:46.434" v="2291" actId="1076"/>
          <ac:picMkLst>
            <pc:docMk/>
            <pc:sldMk cId="595911339" sldId="291"/>
            <ac:picMk id="3" creationId="{EC15D04F-8E49-64E1-14A3-B8C2EF8CA247}"/>
          </ac:picMkLst>
        </pc:picChg>
        <pc:picChg chg="del">
          <ac:chgData name="兆聿 李" userId="08a4cec60bc4e361" providerId="LiveId" clId="{E3A4B3B4-FE1C-D046-B90E-BCCBF34A78C9}" dt="2024-07-28T23:49:13.771" v="586" actId="478"/>
          <ac:picMkLst>
            <pc:docMk/>
            <pc:sldMk cId="595911339" sldId="291"/>
            <ac:picMk id="7" creationId="{C0FCACD2-7FEA-CE47-58AB-866F9BB384A1}"/>
          </ac:picMkLst>
        </pc:picChg>
      </pc:sldChg>
      <pc:sldChg chg="modSp add mod">
        <pc:chgData name="兆聿 李" userId="08a4cec60bc4e361" providerId="LiveId" clId="{E3A4B3B4-FE1C-D046-B90E-BCCBF34A78C9}" dt="2024-08-03T02:15:19.856" v="2593" actId="255"/>
        <pc:sldMkLst>
          <pc:docMk/>
          <pc:sldMk cId="323919093" sldId="292"/>
        </pc:sldMkLst>
        <pc:spChg chg="mod">
          <ac:chgData name="兆聿 李" userId="08a4cec60bc4e361" providerId="LiveId" clId="{E3A4B3B4-FE1C-D046-B90E-BCCBF34A78C9}" dt="2024-08-03T02:11:24.742" v="2539" actId="27636"/>
          <ac:spMkLst>
            <pc:docMk/>
            <pc:sldMk cId="323919093" sldId="292"/>
            <ac:spMk id="3" creationId="{93CA44C4-C341-11E4-E692-B3A4AB451286}"/>
          </ac:spMkLst>
        </pc:spChg>
        <pc:spChg chg="mod">
          <ac:chgData name="兆聿 李" userId="08a4cec60bc4e361" providerId="LiveId" clId="{E3A4B3B4-FE1C-D046-B90E-BCCBF34A78C9}" dt="2024-08-03T02:15:19.856" v="2593" actId="255"/>
          <ac:spMkLst>
            <pc:docMk/>
            <pc:sldMk cId="323919093" sldId="292"/>
            <ac:spMk id="10" creationId="{C8F356BD-7FB0-36CB-94F5-6E5A5C3F0866}"/>
          </ac:spMkLst>
        </pc:spChg>
      </pc:sldChg>
      <pc:sldChg chg="addSp delSp modSp new mod">
        <pc:chgData name="兆聿 李" userId="08a4cec60bc4e361" providerId="LiveId" clId="{E3A4B3B4-FE1C-D046-B90E-BCCBF34A78C9}" dt="2024-08-03T23:58:00.751" v="2660" actId="14100"/>
        <pc:sldMkLst>
          <pc:docMk/>
          <pc:sldMk cId="678910468" sldId="293"/>
        </pc:sldMkLst>
        <pc:spChg chg="del">
          <ac:chgData name="兆聿 李" userId="08a4cec60bc4e361" providerId="LiveId" clId="{E3A4B3B4-FE1C-D046-B90E-BCCBF34A78C9}" dt="2024-08-03T23:52:20.020" v="2649" actId="478"/>
          <ac:spMkLst>
            <pc:docMk/>
            <pc:sldMk cId="678910468" sldId="293"/>
            <ac:spMk id="2" creationId="{4301B030-CE43-D4DC-A003-DD96BEE8AF63}"/>
          </ac:spMkLst>
        </pc:spChg>
        <pc:spChg chg="del">
          <ac:chgData name="兆聿 李" userId="08a4cec60bc4e361" providerId="LiveId" clId="{E3A4B3B4-FE1C-D046-B90E-BCCBF34A78C9}" dt="2024-08-03T23:52:20.020" v="2649" actId="478"/>
          <ac:spMkLst>
            <pc:docMk/>
            <pc:sldMk cId="678910468" sldId="293"/>
            <ac:spMk id="3" creationId="{6032971D-1BC6-72EF-4C5E-17ABC52DA368}"/>
          </ac:spMkLst>
        </pc:spChg>
        <pc:spChg chg="del">
          <ac:chgData name="兆聿 李" userId="08a4cec60bc4e361" providerId="LiveId" clId="{E3A4B3B4-FE1C-D046-B90E-BCCBF34A78C9}" dt="2024-08-03T23:52:20.020" v="2649" actId="478"/>
          <ac:spMkLst>
            <pc:docMk/>
            <pc:sldMk cId="678910468" sldId="293"/>
            <ac:spMk id="4" creationId="{14EDB182-ECCE-A4E9-6DFB-B9AE2038FB50}"/>
          </ac:spMkLst>
        </pc:spChg>
        <pc:picChg chg="add mod">
          <ac:chgData name="兆聿 李" userId="08a4cec60bc4e361" providerId="LiveId" clId="{E3A4B3B4-FE1C-D046-B90E-BCCBF34A78C9}" dt="2024-08-03T23:58:00.751" v="2660" actId="14100"/>
          <ac:picMkLst>
            <pc:docMk/>
            <pc:sldMk cId="678910468" sldId="293"/>
            <ac:picMk id="3" creationId="{96B271E1-7149-1017-EDF8-B790543D4A59}"/>
          </ac:picMkLst>
        </pc:picChg>
        <pc:picChg chg="add del mod">
          <ac:chgData name="兆聿 李" userId="08a4cec60bc4e361" providerId="LiveId" clId="{E3A4B3B4-FE1C-D046-B90E-BCCBF34A78C9}" dt="2024-08-03T23:57:46.391" v="2655" actId="478"/>
          <ac:picMkLst>
            <pc:docMk/>
            <pc:sldMk cId="678910468" sldId="293"/>
            <ac:picMk id="6" creationId="{FCBD73FD-0CFC-6098-BED6-CFFE0B42D1A9}"/>
          </ac:picMkLst>
        </pc:picChg>
      </pc:sldChg>
    </pc:docChg>
  </pc:docChgLst>
  <pc:docChgLst>
    <pc:chgData name="兆聿 李" userId="08a4cec60bc4e361" providerId="LiveId" clId="{CA369A7B-3E9F-8B41-9B15-E9F5797ED3B9}"/>
    <pc:docChg chg="addSld delSld modSld sldOrd">
      <pc:chgData name="兆聿 李" userId="08a4cec60bc4e361" providerId="LiveId" clId="{CA369A7B-3E9F-8B41-9B15-E9F5797ED3B9}" dt="2024-07-26T01:23:38.207" v="3" actId="2696"/>
      <pc:docMkLst>
        <pc:docMk/>
      </pc:docMkLst>
      <pc:sldChg chg="new del ord">
        <pc:chgData name="兆聿 李" userId="08a4cec60bc4e361" providerId="LiveId" clId="{CA369A7B-3E9F-8B41-9B15-E9F5797ED3B9}" dt="2024-07-26T01:23:38.207" v="3" actId="2696"/>
        <pc:sldMkLst>
          <pc:docMk/>
          <pc:sldMk cId="3989925645" sldId="277"/>
        </pc:sldMkLst>
      </pc:sldChg>
      <pc:sldChg chg="add">
        <pc:chgData name="兆聿 李" userId="08a4cec60bc4e361" providerId="LiveId" clId="{CA369A7B-3E9F-8B41-9B15-E9F5797ED3B9}" dt="2024-07-26T01:23:36.120" v="2"/>
        <pc:sldMkLst>
          <pc:docMk/>
          <pc:sldMk cId="925102616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5EF1C-2EBE-0140-8A42-9663DCE44E71}" type="datetimeFigureOut">
              <a:rPr lang="en-CN" smtClean="0"/>
              <a:t>2024/8/4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9BCC-4C70-F74E-95AD-74A42379BA31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1280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﻿S0s have a broad distribution of bulge-to-total ratios (B/T) and </a:t>
            </a:r>
            <a:r>
              <a:rPr lang="en-US" dirty="0" err="1"/>
              <a:t>Sérsic</a:t>
            </a:r>
            <a:r>
              <a:rPr lang="en-US" dirty="0"/>
              <a:t> indices (n), with average values of B/T = 0.34 ± 0.15 and n = 2.62 ± 1.02, qualitatively consistent with the notion that S0s define a parallel sequence with and may have evolved from spiral galaxies.</a:t>
            </a:r>
          </a:p>
          <a:p>
            <a:r>
              <a:rPr lang="en-US" dirty="0"/>
              <a:t>﻿However, despite their wide range of prominence, the bulges of S0s form a surprisingly uniform sequence on both the </a:t>
            </a:r>
            <a:r>
              <a:rPr lang="en-US" dirty="0" err="1"/>
              <a:t>Kormendy</a:t>
            </a:r>
            <a:r>
              <a:rPr lang="en-US" dirty="0"/>
              <a:t> and fundamental plane relations. There is no evidence for population dichotomy or other indications of differentiation into classical and pseudo bulges. </a:t>
            </a:r>
          </a:p>
          <a:p>
            <a:r>
              <a:rPr lang="en-US" altLang="zh-CN" dirty="0"/>
              <a:t>W</a:t>
            </a:r>
            <a:r>
              <a:rPr lang="en-US" dirty="0"/>
              <a:t>e conclude that late-type spirals are not plausible progenitors of S0s. The bulges of S0s likely formed at an early epoch, after which secular processes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9BCC-4C70-F74E-95AD-74A42379BA31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8391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﻿S0s have a broad distribution of bulge-to-total ratios (B/T) and </a:t>
            </a:r>
            <a:r>
              <a:rPr lang="en-US" dirty="0" err="1"/>
              <a:t>Sérsic</a:t>
            </a:r>
            <a:r>
              <a:rPr lang="en-US" dirty="0"/>
              <a:t> indices (n), with average values of B/T = 0.34 ± 0.15 and n = 2.62 ± 1.02, qualitatively consistent with the notion that S0s define a parallel sequence with and may have evolved from spiral galaxies.</a:t>
            </a:r>
          </a:p>
          <a:p>
            <a:r>
              <a:rPr lang="en-US" dirty="0"/>
              <a:t>﻿However, despite their wide range of prominence, the bulges of S0s form a surprisingly uniform sequence on both the </a:t>
            </a:r>
            <a:r>
              <a:rPr lang="en-US" dirty="0" err="1"/>
              <a:t>Kormendy</a:t>
            </a:r>
            <a:r>
              <a:rPr lang="en-US" dirty="0"/>
              <a:t> and fundamental plane relations. There is no evidence for population dichotomy or other indications of differentiation into classical and pseudo bulges. </a:t>
            </a:r>
          </a:p>
          <a:p>
            <a:r>
              <a:rPr lang="en-US" altLang="zh-CN" dirty="0"/>
              <a:t>W</a:t>
            </a:r>
            <a:r>
              <a:rPr lang="en-US" dirty="0"/>
              <a:t>e conclude that late-type spirals are not plausible progenitors of S0s. The bulges of S0s likely formed at an early epoch, after which secular processes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9BCC-4C70-F74E-95AD-74A42379BA31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5621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AMIGA</a:t>
            </a:r>
            <a:r>
              <a:rPr lang="zh-CN" altLang="en-US" dirty="0"/>
              <a:t> </a:t>
            </a:r>
            <a:r>
              <a:rPr lang="en-US" altLang="zh-CN" dirty="0"/>
              <a:t>sample,</a:t>
            </a:r>
            <a:r>
              <a:rPr lang="zh-CN" altLang="en-US" dirty="0"/>
              <a:t> </a:t>
            </a:r>
            <a:r>
              <a:rPr lang="en-US" altLang="zh-CN" dirty="0"/>
              <a:t>observed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1)</a:t>
            </a:r>
            <a:r>
              <a:rPr lang="zh-CN" altLang="en-US" dirty="0"/>
              <a:t> </a:t>
            </a:r>
            <a:r>
              <a:rPr lang="en-US" altLang="zh-CN" dirty="0"/>
              <a:t>Issac</a:t>
            </a:r>
            <a:r>
              <a:rPr lang="zh-CN" altLang="en-US" dirty="0"/>
              <a:t> </a:t>
            </a:r>
            <a:r>
              <a:rPr lang="en-US" altLang="zh-CN" dirty="0"/>
              <a:t>Newton</a:t>
            </a:r>
            <a:r>
              <a:rPr lang="zh-CN" altLang="en-US" dirty="0"/>
              <a:t> </a:t>
            </a:r>
            <a:r>
              <a:rPr lang="en-US" altLang="zh-CN" dirty="0"/>
              <a:t>Telescope,</a:t>
            </a:r>
            <a:r>
              <a:rPr lang="zh-CN" altLang="en-US" dirty="0"/>
              <a:t> </a:t>
            </a:r>
            <a:r>
              <a:rPr lang="en-US" altLang="zh-CN" dirty="0"/>
              <a:t>2.5</a:t>
            </a:r>
            <a:r>
              <a:rPr lang="zh-CN" altLang="en-US" dirty="0"/>
              <a:t> </a:t>
            </a:r>
            <a:r>
              <a:rPr lang="en-US" altLang="zh-CN" dirty="0"/>
              <a:t>m,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Spain</a:t>
            </a:r>
            <a:r>
              <a:rPr lang="zh-CN" altLang="en-US" dirty="0"/>
              <a:t> </a:t>
            </a:r>
            <a:r>
              <a:rPr lang="en-US" altLang="zh-CN" dirty="0"/>
              <a:t>La</a:t>
            </a:r>
            <a:r>
              <a:rPr lang="zh-CN" altLang="en-US" dirty="0"/>
              <a:t> </a:t>
            </a:r>
            <a:r>
              <a:rPr lang="en-US" altLang="zh-CN" dirty="0"/>
              <a:t>Palma,</a:t>
            </a:r>
            <a:r>
              <a:rPr lang="zh-CN" altLang="en-US" dirty="0"/>
              <a:t> </a:t>
            </a:r>
            <a:r>
              <a:rPr lang="en-US" altLang="zh-CN" dirty="0"/>
              <a:t>2)</a:t>
            </a:r>
            <a:r>
              <a:rPr lang="zh-CN" altLang="en-US" dirty="0"/>
              <a:t> </a:t>
            </a:r>
            <a:r>
              <a:rPr lang="en-US" altLang="zh-CN" dirty="0"/>
              <a:t>VLT</a:t>
            </a:r>
            <a:r>
              <a:rPr lang="zh-CN" altLang="en-US" dirty="0"/>
              <a:t> </a:t>
            </a:r>
            <a:r>
              <a:rPr lang="en-US" altLang="zh-CN" dirty="0"/>
              <a:t>survey</a:t>
            </a:r>
            <a:r>
              <a:rPr lang="zh-CN" altLang="en-US" dirty="0"/>
              <a:t> </a:t>
            </a:r>
            <a:r>
              <a:rPr lang="en-US" altLang="zh-CN" dirty="0"/>
              <a:t>telescope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Chile,</a:t>
            </a:r>
            <a:r>
              <a:rPr lang="zh-CN" altLang="en-US" dirty="0"/>
              <a:t> </a:t>
            </a:r>
            <a:r>
              <a:rPr lang="en-US" altLang="zh-CN" dirty="0"/>
              <a:t>2.65</a:t>
            </a:r>
            <a:r>
              <a:rPr lang="zh-CN" altLang="en-US" dirty="0"/>
              <a:t> </a:t>
            </a:r>
            <a:r>
              <a:rPr lang="en-US" altLang="zh-CN" dirty="0"/>
              <a:t>m,</a:t>
            </a:r>
            <a:r>
              <a:rPr lang="zh-CN" altLang="en-US" dirty="0"/>
              <a:t> </a:t>
            </a:r>
            <a:r>
              <a:rPr lang="en-US" altLang="zh-CN" dirty="0"/>
              <a:t>3)</a:t>
            </a:r>
            <a:r>
              <a:rPr lang="zh-CN" altLang="en-US" dirty="0"/>
              <a:t> </a:t>
            </a:r>
            <a:r>
              <a:rPr lang="en-US" altLang="zh-CN" dirty="0"/>
              <a:t>0.7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JRT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California;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r-band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</a:p>
          <a:p>
            <a:r>
              <a:rPr lang="en-US" altLang="zh-CN" dirty="0"/>
              <a:t>Exposure</a:t>
            </a:r>
            <a:r>
              <a:rPr lang="zh-CN" altLang="en-US" dirty="0"/>
              <a:t> </a:t>
            </a:r>
            <a:r>
              <a:rPr lang="en-US" altLang="zh-CN" dirty="0"/>
              <a:t>time:</a:t>
            </a:r>
            <a:r>
              <a:rPr lang="zh-CN" altLang="en-US" dirty="0"/>
              <a:t> </a:t>
            </a:r>
            <a:r>
              <a:rPr lang="en-US" altLang="zh-CN" dirty="0"/>
              <a:t>5-6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9BCC-4C70-F74E-95AD-74A42379BA31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4992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u="none" strike="noStrike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多通道测光巡天望远镜（梦飞），是世界首台大视场、多通道高精度成像巡天望远镜，视场直径</a:t>
            </a:r>
            <a:r>
              <a:rPr lang="en-US" altLang="ja-JP" b="0" i="0" u="none" strike="noStrike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2</a:t>
            </a:r>
            <a:r>
              <a:rPr lang="ja-JP" altLang="en-US" b="0" i="0" u="none" strike="noStrike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度，配备</a:t>
            </a:r>
            <a:r>
              <a:rPr lang="en-US" altLang="ja-JP" b="0" i="0" u="none" strike="noStrike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3</a:t>
            </a:r>
            <a:r>
              <a:rPr lang="ja-JP" altLang="en-US" b="0" i="0" u="none" strike="noStrike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台超大靶面、总像素高达</a:t>
            </a:r>
            <a:r>
              <a:rPr lang="en-US" altLang="ja-JP" b="0" i="0" u="none" strike="noStrike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10</a:t>
            </a:r>
            <a:r>
              <a:rPr lang="ja-JP" altLang="en-US" b="0" i="0" u="none" strike="noStrike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亿的拼接大靶面电子耦合探测器相机，可同时在</a:t>
            </a:r>
            <a:r>
              <a:rPr lang="en-US" altLang="ja-JP" b="0" i="0" u="none" strike="noStrike" dirty="0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3</a:t>
            </a:r>
            <a:r>
              <a:rPr lang="ja-JP" altLang="en-US" b="0" i="0" u="none" strike="noStrike">
                <a:solidFill>
                  <a:srgbClr val="333333"/>
                </a:solidFill>
                <a:effectLst/>
                <a:highlight>
                  <a:srgbClr val="F5F5F5"/>
                </a:highlight>
                <a:latin typeface="Helvetica Neue" panose="02000503000000020004" pitchFamily="2" charset="0"/>
              </a:rPr>
              <a:t>个波段拍摄天体图像，提供天体超高精度测光及颜色信息，录制宇宙天体运动和变化的彩色纪录片。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9BCC-4C70-F74E-95AD-74A42379BA31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4337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0453-E053-376A-6DB6-4542CF08B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0F0AD-4642-4445-0769-1EA82FDE4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85E1-21A3-7D45-E5C2-326BA8EA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BBDA-C688-AB4E-9C5B-53EC5F3AA32A}" type="datetime1">
              <a:rPr lang="en-US" smtClean="0"/>
              <a:t>8/4/24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57B72-21A0-3295-096D-0EA888D5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A9F5-5310-07B6-B6A4-13B316D1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9192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CE75-F43E-40B2-A55B-6987A24F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BF34E-30E6-9F2F-ECCC-A3753A487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B8FD8-A26F-B7D2-C2D6-0D0F35C4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8463-8995-0347-9513-1A0547AFC75D}" type="datetime1">
              <a:rPr lang="en-US" smtClean="0"/>
              <a:t>8/4/24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78751-C782-33DA-7A0E-6E4983E7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0D099-B001-220F-A3CC-1A8CA96F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6857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7CF12-8080-B149-B335-26F8993A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E3A8D-E783-9A84-F191-965A37AE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B138-42EA-DE32-3537-679786FF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DCAC-20CB-1043-83C5-EA2918290AC8}" type="datetime1">
              <a:rPr lang="en-US" smtClean="0"/>
              <a:t>8/4/24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69B-5C00-5BCD-7CD0-4A92C3A4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AAC11-70C8-8FA2-0B52-5B05C8C2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7222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B20D-2C81-093B-0F68-AC19B88B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AE2A-97ED-5C6D-9718-A4B0ABF6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B4A56-AB93-6F36-F5E9-717567C5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B175-894D-944E-B4F9-7FC11AF7BFA0}" type="datetime1">
              <a:rPr lang="en-US" smtClean="0"/>
              <a:t>8/4/24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3CF3-DED7-F0ED-999A-40628954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9375-92FA-722F-01A4-782F6D29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294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1B88-1BEA-E109-3394-9A64AEDB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B834C-3836-00D3-520E-973419B0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8F2DD-4F31-CC3E-FCAE-25A13CA8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BEBC-D96F-2B45-88D4-91E036C78F14}" type="datetime1">
              <a:rPr lang="en-US" smtClean="0"/>
              <a:t>8/4/24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8EEF3-6A54-1456-322C-760BE49A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D5AA9-4846-A32C-F1C0-ED703071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2610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0B88-4FE4-5E56-E941-6DB1E1DA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A7D1-EC00-FA9C-35C7-A01DFABB9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17F50-11B6-DB7D-6250-DCEC2ECF9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1F29B-1F32-D44F-AEF0-014F1899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3716-FC4E-D541-831B-41DA9358FF18}" type="datetime1">
              <a:rPr lang="en-US" smtClean="0"/>
              <a:t>8/4/24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52F3D-9EF5-D358-9E1B-8E6F40A8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BCA35-617D-2F9E-46E4-639C2703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8814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AD22-34D7-7B14-B655-D8A6F1A7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0A473-587D-70E7-5812-386979FDA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668F2-4C2E-7331-1118-24ACAAACA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573A2-6CE9-8286-6E58-C5FB5CCED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E9135-2C11-267F-1EA1-24F0431B9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A0B2E-B69D-955D-B0A0-8A2EAA40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5413-AB94-194F-A56E-51027BE610EC}" type="datetime1">
              <a:rPr lang="en-US" smtClean="0"/>
              <a:t>8/4/24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1CA97-0366-E743-4B81-E9F558E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C35AC-84D0-58B4-EC0A-5D3FEA3A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868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7685-37FC-906B-3A13-8B11F5D8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52E7A-E7B0-98B3-D1B7-33D341D0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11FD-9D93-E244-88B9-A6F78DE1B3B9}" type="datetime1">
              <a:rPr lang="en-US" smtClean="0"/>
              <a:t>8/4/24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02F1E-9570-1974-9D00-3CE714DC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A8F69-21BA-9AEA-F282-08D57558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1564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FFB19-A5C0-C1C5-8597-2A3AEC04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5E1F-EB6A-E749-9C6F-B3F176D63C74}" type="datetime1">
              <a:rPr lang="en-US" smtClean="0"/>
              <a:t>8/4/24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D4B6-EB5B-7B4C-27B2-E4844CDB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CD63F-EEAA-3429-085E-45A3337E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5227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96DB-F68B-4CB7-559B-EF0A35D0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024C-4BF5-3262-DC25-01DDA07F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AA52-6291-C293-32B9-849EC578F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74D3C-1AC0-19F0-7F58-BA7845E6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AAA-9E42-E04B-838F-7298801D23D3}" type="datetime1">
              <a:rPr lang="en-US" smtClean="0"/>
              <a:t>8/4/24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3B215-8046-9ABE-0678-BA075149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D1E8A-AE84-9BE7-E361-1E42C7D6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8613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BCC9-871F-44B4-585A-6E3BE366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92052-3818-B2B8-B026-7B00BBB6C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DA444-E259-A32A-32B2-A981978EF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7BA8-3729-72F7-3899-44F9CE6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EF9-1717-2840-83C9-B9DF6BDDAB31}" type="datetime1">
              <a:rPr lang="en-US" smtClean="0"/>
              <a:t>8/4/24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C03F6-4E41-6E8E-9BE0-C0CFED01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84C0-401D-CE60-272A-733E78FB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7515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E5AD0-71CF-DC5C-6DE6-02133F20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73FD2-5DE9-5E2E-A9F8-AA5E207A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E382E-5546-ED43-A6CB-0EFF5D8ED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6B574-3215-6B45-92C6-474FCE6C8526}" type="datetime1">
              <a:rPr lang="en-US" smtClean="0"/>
              <a:t>8/4/24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E96E-A7AE-30A0-3640-D845A5F5B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64D4-8832-E4D9-1A38-49CA9D0E9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8A452-BDE3-124B-B9B1-B793B5CB99F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520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4FC2-E37C-3E1B-5F13-EC957BBD7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4743"/>
            <a:ext cx="9144000" cy="1485220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近邻星系多波段结构研究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2DDF3-9919-68C2-9085-D6278E12F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4272"/>
            <a:ext cx="9144000" cy="1655762"/>
          </a:xfrm>
        </p:spPr>
        <p:txBody>
          <a:bodyPr/>
          <a:lstStyle/>
          <a:p>
            <a:r>
              <a:rPr lang="en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李兆聿</a:t>
            </a:r>
          </a:p>
          <a:p>
            <a:endParaRPr lang="en-CN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上海交通大学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C98F2-3865-E7C5-3A44-ED8B9180B32B}"/>
              </a:ext>
            </a:extLst>
          </p:cNvPr>
          <p:cNvSpPr txBox="1"/>
          <p:nvPr/>
        </p:nvSpPr>
        <p:spPr>
          <a:xfrm>
            <a:off x="5473073" y="626623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云南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丽江</a:t>
            </a:r>
            <a:endParaRPr lang="en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53F39-7B13-FC80-F854-1EA676C64498}"/>
              </a:ext>
            </a:extLst>
          </p:cNvPr>
          <p:cNvSpPr txBox="1"/>
          <p:nvPr/>
        </p:nvSpPr>
        <p:spPr>
          <a:xfrm>
            <a:off x="10864740" y="645089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2024.8.5</a:t>
            </a:r>
            <a:endParaRPr lang="en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303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alaxy in space with stars&#10;&#10;Description automatically generated">
            <a:extLst>
              <a:ext uri="{FF2B5EF4-FFF2-40B4-BE49-F238E27FC236}">
                <a16:creationId xmlns:a16="http://schemas.microsoft.com/office/drawing/2014/main" id="{3762B91F-77A6-8BBF-E410-DB9CEBF291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83" y="1370300"/>
            <a:ext cx="5037490" cy="4986671"/>
          </a:xfrm>
          <a:prstGeom prst="rect">
            <a:avLst/>
          </a:prstGeom>
        </p:spPr>
      </p:pic>
      <p:pic>
        <p:nvPicPr>
          <p:cNvPr id="9" name="Picture 8" descr="A black and white image of a spiral galaxy&#10;&#10;Description automatically generated">
            <a:extLst>
              <a:ext uri="{FF2B5EF4-FFF2-40B4-BE49-F238E27FC236}">
                <a16:creationId xmlns:a16="http://schemas.microsoft.com/office/drawing/2014/main" id="{1C117E00-8D4C-42A0-347F-FD74C1B11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437" y="1370300"/>
            <a:ext cx="5011889" cy="49866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108465-8E5C-388D-988F-39F9AD25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" y="44737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近邻星系的颜色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BB554A-E605-AD82-8610-8E0258B7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10</a:t>
            </a:fld>
            <a:endParaRPr lang="en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03A78-8911-ADE9-E710-402039845020}"/>
              </a:ext>
            </a:extLst>
          </p:cNvPr>
          <p:cNvSpPr txBox="1"/>
          <p:nvPr/>
        </p:nvSpPr>
        <p:spPr>
          <a:xfrm>
            <a:off x="10169913" y="6521326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(2011)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31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C108-58D2-15FB-133D-F11D3DE6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44C4-C341-11E4-E692-B3A4AB4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7" y="1385703"/>
            <a:ext cx="7260993" cy="1727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盘星系中的核球性质差异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经典核球：类似于椭圆星系的亮度分布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伪核球：类似于盘的结构与运动学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15EB21-CBCA-5494-85B4-9086849E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11</a:t>
            </a:fld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3F75-F08F-9FBF-E00A-5DBECC3D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68" y="120598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近邻星系的研究内容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B1EB4-9DC7-6D4B-BFC8-413F9F739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21" y="3621961"/>
            <a:ext cx="11364358" cy="3236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470BBB-1D20-E611-07B9-E5049DD8DF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57" y="0"/>
            <a:ext cx="3592122" cy="35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C108-58D2-15FB-133D-F11D3DE6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44C4-C341-11E4-E692-B3A4AB4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7" y="1385703"/>
            <a:ext cx="5490861" cy="1727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盘星系中的核球性质差异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S0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星系的起源：来自核球的证据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与旋涡星系之间没有演化关系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Picture 6" descr="A graph of a bar graph&#10;&#10;Description automatically generated">
            <a:extLst>
              <a:ext uri="{FF2B5EF4-FFF2-40B4-BE49-F238E27FC236}">
                <a16:creationId xmlns:a16="http://schemas.microsoft.com/office/drawing/2014/main" id="{FAE8ECB4-C09F-678B-CD2D-BF6B592DCC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68" y="827044"/>
            <a:ext cx="6340369" cy="2889191"/>
          </a:xfrm>
          <a:prstGeom prst="rect">
            <a:avLst/>
          </a:prstGeom>
        </p:spPr>
      </p:pic>
      <p:pic>
        <p:nvPicPr>
          <p:cNvPr id="9" name="Picture 8" descr="A graph of a logistic diagram&#10;&#10;Description automatically generated with medium confidence">
            <a:extLst>
              <a:ext uri="{FF2B5EF4-FFF2-40B4-BE49-F238E27FC236}">
                <a16:creationId xmlns:a16="http://schemas.microsoft.com/office/drawing/2014/main" id="{65B1C3EF-AADE-B758-DE63-11CF61CF09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368" y="3716235"/>
            <a:ext cx="6637425" cy="3129071"/>
          </a:xfrm>
          <a:prstGeom prst="rect">
            <a:avLst/>
          </a:prstGeom>
        </p:spPr>
      </p:pic>
      <p:pic>
        <p:nvPicPr>
          <p:cNvPr id="1026" name="Picture 2" descr="Hubble Sequence Archives - Universe Today">
            <a:extLst>
              <a:ext uri="{FF2B5EF4-FFF2-40B4-BE49-F238E27FC236}">
                <a16:creationId xmlns:a16="http://schemas.microsoft.com/office/drawing/2014/main" id="{3FBEFF6E-1953-0D47-4BD3-C3F3118F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" y="3429000"/>
            <a:ext cx="5434421" cy="30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F356BD-7FB0-36CB-94F5-6E5A5C3F0866}"/>
              </a:ext>
            </a:extLst>
          </p:cNvPr>
          <p:cNvSpPr txBox="1"/>
          <p:nvPr/>
        </p:nvSpPr>
        <p:spPr>
          <a:xfrm>
            <a:off x="10185659" y="457712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Gao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(2018)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15EB21-CBCA-5494-85B4-9086849E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12</a:t>
            </a:fld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3F75-F08F-9FBF-E00A-5DBECC3D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68" y="120598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近邻星系的研究内容</a:t>
            </a:r>
          </a:p>
        </p:txBody>
      </p:sp>
    </p:spTree>
    <p:extLst>
      <p:ext uri="{BB962C8B-B14F-4D97-AF65-F5344CB8AC3E}">
        <p14:creationId xmlns:p14="http://schemas.microsoft.com/office/powerpoint/2010/main" val="32391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C108-58D2-15FB-133D-F11D3DE6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3F75-F08F-9FBF-E00A-5DBECC3D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34" y="35617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近邻星系的研究内容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44C4-C341-11E4-E692-B3A4AB4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79" y="1176849"/>
            <a:ext cx="6275609" cy="181580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棒结构的物理参数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（颜色的影响）</a:t>
            </a:r>
            <a:endParaRPr lang="en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棒在星系长期演化中的影响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有棒与无棒星系的区别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6F97D-C4BC-B601-1274-3FFD8762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13</a:t>
            </a:fld>
            <a:endParaRPr lang="en-CN"/>
          </a:p>
        </p:txBody>
      </p:sp>
      <p:pic>
        <p:nvPicPr>
          <p:cNvPr id="6" name="Picture 5" descr="A collage of images of a cell&#10;&#10;Description automatically generated">
            <a:extLst>
              <a:ext uri="{FF2B5EF4-FFF2-40B4-BE49-F238E27FC236}">
                <a16:creationId xmlns:a16="http://schemas.microsoft.com/office/drawing/2014/main" id="{0784E141-3060-B2F4-8AA9-97C831B2B1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138" y="0"/>
            <a:ext cx="4446438" cy="2244008"/>
          </a:xfrm>
          <a:prstGeom prst="rect">
            <a:avLst/>
          </a:prstGeom>
        </p:spPr>
      </p:pic>
      <p:pic>
        <p:nvPicPr>
          <p:cNvPr id="8" name="Picture 7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C54AD80B-5D71-FADE-4F91-E39A0006E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35" y="2992656"/>
            <a:ext cx="4333128" cy="3820430"/>
          </a:xfrm>
          <a:prstGeom prst="rect">
            <a:avLst/>
          </a:prstGeom>
        </p:spPr>
      </p:pic>
      <p:pic>
        <p:nvPicPr>
          <p:cNvPr id="11" name="Picture 10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A25965C6-83D2-D559-ADEB-3C65CB8CB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938" y="2233286"/>
            <a:ext cx="5180083" cy="2411418"/>
          </a:xfrm>
          <a:prstGeom prst="rect">
            <a:avLst/>
          </a:prstGeom>
        </p:spPr>
      </p:pic>
      <p:pic>
        <p:nvPicPr>
          <p:cNvPr id="13" name="Picture 12" descr="A diagram of a star&#10;&#10;Description automatically generated with medium confidence">
            <a:extLst>
              <a:ext uri="{FF2B5EF4-FFF2-40B4-BE49-F238E27FC236}">
                <a16:creationId xmlns:a16="http://schemas.microsoft.com/office/drawing/2014/main" id="{09414B99-62AB-9CC2-7A11-58015704F4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261" y="4612290"/>
            <a:ext cx="5017672" cy="2155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FCB34-0A23-39B0-AA21-E400458E2877}"/>
              </a:ext>
            </a:extLst>
          </p:cNvPr>
          <p:cNvSpPr txBox="1"/>
          <p:nvPr/>
        </p:nvSpPr>
        <p:spPr>
          <a:xfrm>
            <a:off x="10631080" y="6602871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Kim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(2016)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82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C108-58D2-15FB-133D-F11D3DE6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3F75-F08F-9FBF-E00A-5DBECC3D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10" y="0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近邻星系的研究内容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44C4-C341-11E4-E692-B3A4AB4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7" y="1259881"/>
            <a:ext cx="5866190" cy="1884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旋臂结构</a:t>
            </a:r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的性质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旋臂的类型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旋臂与核球的关系</a:t>
            </a:r>
            <a:endParaRPr lang="en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113C2-8E13-1EE9-2D91-03D373AE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14</a:t>
            </a:fld>
            <a:endParaRPr lang="en-CN"/>
          </a:p>
        </p:txBody>
      </p:sp>
      <p:pic>
        <p:nvPicPr>
          <p:cNvPr id="6" name="Picture 5" descr="A collage of images of a galaxy&#10;&#10;Description automatically generated">
            <a:extLst>
              <a:ext uri="{FF2B5EF4-FFF2-40B4-BE49-F238E27FC236}">
                <a16:creationId xmlns:a16="http://schemas.microsoft.com/office/drawing/2014/main" id="{98B4702F-1C98-705F-DBCF-0E97B062C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7" y="3429000"/>
            <a:ext cx="3286567" cy="3362928"/>
          </a:xfrm>
          <a:prstGeom prst="rect">
            <a:avLst/>
          </a:prstGeom>
        </p:spPr>
      </p:pic>
      <p:pic>
        <p:nvPicPr>
          <p:cNvPr id="8" name="Picture 7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2267AD53-6E16-1A01-AD91-EE3290BCA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249" y="45217"/>
            <a:ext cx="5977563" cy="3751874"/>
          </a:xfrm>
          <a:prstGeom prst="rect">
            <a:avLst/>
          </a:prstGeom>
        </p:spPr>
      </p:pic>
      <p:pic>
        <p:nvPicPr>
          <p:cNvPr id="10" name="Picture 9" descr="A graph and diagram of a person&#10;&#10;Description automatically generated">
            <a:extLst>
              <a:ext uri="{FF2B5EF4-FFF2-40B4-BE49-F238E27FC236}">
                <a16:creationId xmlns:a16="http://schemas.microsoft.com/office/drawing/2014/main" id="{4C634610-55C6-4B39-EEE4-45B482A575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565" y="3713356"/>
            <a:ext cx="8362436" cy="2947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FEBB87-E2B6-E8AF-A483-AE2F3872C202}"/>
              </a:ext>
            </a:extLst>
          </p:cNvPr>
          <p:cNvSpPr txBox="1"/>
          <p:nvPr/>
        </p:nvSpPr>
        <p:spPr>
          <a:xfrm>
            <a:off x="10535595" y="3362093"/>
            <a:ext cx="14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Yu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(2022)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08EB7-E044-8AD0-1EDA-8CF8ACEA36A7}"/>
              </a:ext>
            </a:extLst>
          </p:cNvPr>
          <p:cNvSpPr txBox="1"/>
          <p:nvPr/>
        </p:nvSpPr>
        <p:spPr>
          <a:xfrm>
            <a:off x="10555590" y="6494956"/>
            <a:ext cx="14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Yu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(2021)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51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C108-58D2-15FB-133D-F11D3DE60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3F75-F08F-9FBF-E00A-5DBECC3D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52" y="73683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近邻星系的研究内容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44C4-C341-11E4-E692-B3A4AB4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88" y="1219124"/>
            <a:ext cx="5587410" cy="10646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盘星系的</a:t>
            </a:r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表面亮度轮廓形态分类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厚盘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、恒星晕等</a:t>
            </a:r>
            <a:r>
              <a:rPr lang="zh-CN" alt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低表面亮度结构</a:t>
            </a:r>
            <a:endParaRPr lang="en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FBE9F-D1D2-CEF2-EAE2-93F26FCD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15</a:t>
            </a:fld>
            <a:endParaRPr lang="en-CN"/>
          </a:p>
        </p:txBody>
      </p:sp>
      <p:pic>
        <p:nvPicPr>
          <p:cNvPr id="6" name="Picture 5" descr="A collage of images of a galaxy&#10;&#10;Description automatically generated">
            <a:extLst>
              <a:ext uri="{FF2B5EF4-FFF2-40B4-BE49-F238E27FC236}">
                <a16:creationId xmlns:a16="http://schemas.microsoft.com/office/drawing/2014/main" id="{C139AD5A-09C7-46DC-38D0-421D10FFA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949" y="4655997"/>
            <a:ext cx="4674408" cy="1715243"/>
          </a:xfrm>
          <a:prstGeom prst="rect">
            <a:avLst/>
          </a:prstGeom>
        </p:spPr>
      </p:pic>
      <p:pic>
        <p:nvPicPr>
          <p:cNvPr id="8" name="Picture 7" descr="A collage of images of a black hole&#10;&#10;Description automatically generated">
            <a:extLst>
              <a:ext uri="{FF2B5EF4-FFF2-40B4-BE49-F238E27FC236}">
                <a16:creationId xmlns:a16="http://schemas.microsoft.com/office/drawing/2014/main" id="{E021B976-2372-F7A6-9BA8-51B2BBB347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728" y="1086700"/>
            <a:ext cx="4753629" cy="3483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54C28A-8E11-33C7-E682-8F5ED55A0A73}"/>
              </a:ext>
            </a:extLst>
          </p:cNvPr>
          <p:cNvSpPr txBox="1"/>
          <p:nvPr/>
        </p:nvSpPr>
        <p:spPr>
          <a:xfrm>
            <a:off x="9745305" y="674256"/>
            <a:ext cx="2201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Pohlen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Trujillo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(2006)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3" name="Picture 12" descr="A close-up of a computer generated image&#10;&#10;Description automatically generated">
            <a:extLst>
              <a:ext uri="{FF2B5EF4-FFF2-40B4-BE49-F238E27FC236}">
                <a16:creationId xmlns:a16="http://schemas.microsoft.com/office/drawing/2014/main" id="{EEF62F0A-4F03-E0DD-FC9C-34124209FA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9" y="4382430"/>
            <a:ext cx="6945119" cy="2447449"/>
          </a:xfrm>
          <a:prstGeom prst="rect">
            <a:avLst/>
          </a:prstGeom>
        </p:spPr>
      </p:pic>
      <p:pic>
        <p:nvPicPr>
          <p:cNvPr id="15" name="Picture 14" descr="A close-up of a colorful oval&#10;&#10;Description automatically generated">
            <a:extLst>
              <a:ext uri="{FF2B5EF4-FFF2-40B4-BE49-F238E27FC236}">
                <a16:creationId xmlns:a16="http://schemas.microsoft.com/office/drawing/2014/main" id="{1CE9DF33-A466-F96C-A6B0-F45074365F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2" y="2369964"/>
            <a:ext cx="6612673" cy="21180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112BAF-028C-9043-E841-5B8765DF82F1}"/>
              </a:ext>
            </a:extLst>
          </p:cNvPr>
          <p:cNvSpPr txBox="1"/>
          <p:nvPr/>
        </p:nvSpPr>
        <p:spPr>
          <a:xfrm>
            <a:off x="6096000" y="6608326"/>
            <a:ext cx="268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Sa</a:t>
            </a:r>
            <a:r>
              <a:rPr lang="en-US" altLang="zh-CN" sz="1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nchez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-Alarcon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(2023)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7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A9C82-8B2C-5E87-4DD8-7396DDB6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16</a:t>
            </a:fld>
            <a:endParaRPr lang="en-C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458FAE-F302-D969-901C-4D166A806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596"/>
            <a:ext cx="2286000" cy="36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nner Image">
            <a:extLst>
              <a:ext uri="{FF2B5EF4-FFF2-40B4-BE49-F238E27FC236}">
                <a16:creationId xmlns:a16="http://schemas.microsoft.com/office/drawing/2014/main" id="{7B8E4872-4670-2C70-77F5-0FB35116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ACC8C09-6417-F45B-2754-24A91B30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965838"/>
            <a:ext cx="6528381" cy="3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70041C6-F5CD-5B4F-8B67-E7059472B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3912" y="3249727"/>
            <a:ext cx="4308088" cy="36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9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1562-FCF7-F0F9-5D67-25445A089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677C8-B660-5F3E-FE43-0370E220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17</a:t>
            </a:fld>
            <a:endParaRPr lang="en-C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700CEB-06BE-DB67-8126-B17FE881D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0" y="857287"/>
            <a:ext cx="3378820" cy="5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B4DC5F3-2ADB-0AB3-DF1C-7E4C57E2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746" y="1639228"/>
            <a:ext cx="3968365" cy="38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C34886E-4740-61ED-B39F-E407D0C2E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2677" y="1206500"/>
            <a:ext cx="4059045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6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galaxies&#10;&#10;Description automatically generated">
            <a:extLst>
              <a:ext uri="{FF2B5EF4-FFF2-40B4-BE49-F238E27FC236}">
                <a16:creationId xmlns:a16="http://schemas.microsoft.com/office/drawing/2014/main" id="{96B271E1-7149-1017-EDF8-B790543D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3"/>
            <a:ext cx="12090292" cy="66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1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63B0-DDC3-C71D-DCF6-55CB6EF8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84606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近邻星系的一维参数分析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77D28-1903-A4C2-D4D8-6A8889E49E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93" y="1959961"/>
            <a:ext cx="4018297" cy="400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C8BF6-0097-5768-8714-FC94B5BF0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540" y="1529651"/>
            <a:ext cx="7772400" cy="4865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0695C-5F28-E884-5E11-1AFACD7DADD1}"/>
              </a:ext>
            </a:extLst>
          </p:cNvPr>
          <p:cNvSpPr txBox="1"/>
          <p:nvPr/>
        </p:nvSpPr>
        <p:spPr>
          <a:xfrm>
            <a:off x="7977077" y="1690688"/>
            <a:ext cx="4129863" cy="88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盘星系的光度轮廓分解为核球和盘两部分的贡献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F37B21-5A7A-433D-CBDF-B53EB527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804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FA189-4366-8AB9-B8BC-75A1A5C1F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04" y="1363163"/>
            <a:ext cx="5778796" cy="32028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通过直接建模的方法拟合星系图像</a:t>
            </a:r>
          </a:p>
          <a:p>
            <a:pPr>
              <a:lnSpc>
                <a:spcPct val="110000"/>
              </a:lnSpc>
            </a:pPr>
            <a:r>
              <a:rPr lang="ja-JP" altLang="en-US" sz="24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一种最简单的情况：指数盘 </a:t>
            </a:r>
            <a:r>
              <a:rPr lang="en-US" altLang="ja-JP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</a:t>
            </a:r>
            <a:r>
              <a:rPr lang="ja-JP" altLang="en-US" sz="24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核球</a:t>
            </a:r>
          </a:p>
          <a:p>
            <a:pPr>
              <a:lnSpc>
                <a:spcPct val="110000"/>
              </a:lnSpc>
            </a:pPr>
            <a:r>
              <a:rPr lang="en-US" altLang="ja-JP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</a:t>
            </a:r>
            <a:r>
              <a:rPr lang="ja-JP" altLang="en-US" sz="24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建模的优势</a:t>
            </a:r>
            <a:r>
              <a:rPr lang="en-US" altLang="ja-JP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考虑等亮度椭圆随半径的变化</a:t>
            </a:r>
          </a:p>
          <a:p>
            <a:pPr lvl="1">
              <a:lnSpc>
                <a:spcPct val="110000"/>
              </a:lnSpc>
            </a:pP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外部</a:t>
            </a:r>
            <a:r>
              <a:rPr lang="en-US" altLang="ja-JP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等亮度椭圆更狭长</a:t>
            </a:r>
            <a:r>
              <a:rPr lang="en-US" altLang="ja-JP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盘主导</a:t>
            </a:r>
            <a:r>
              <a:rPr lang="en-US" altLang="ja-JP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内部</a:t>
            </a:r>
            <a:r>
              <a:rPr lang="en-US" altLang="ja-JP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等亮度椭圆更圆</a:t>
            </a:r>
            <a:r>
              <a:rPr lang="en-US" altLang="ja-JP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核球主导</a:t>
            </a:r>
            <a:r>
              <a:rPr lang="en-US" altLang="ja-JP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ja-JP" altLang="en-US" sz="180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可以从残差图中分辨出各种子结构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CEAE3-5C3F-E893-055D-049A4080DB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30" y="1197014"/>
            <a:ext cx="5159753" cy="5660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59275-CA3A-D6D7-00D1-FA7C67F011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5" y="4794579"/>
            <a:ext cx="6711035" cy="16497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244FD77-789E-00E0-39DF-E9152A4C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36525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近邻星系的二维图像分解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EAD0E2-2521-C173-A138-1AAF8F1A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4</a:t>
            </a:fld>
            <a:endParaRPr lang="en-C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108B3-3A8B-D2D2-BB00-D4254C8D37D1}"/>
              </a:ext>
            </a:extLst>
          </p:cNvPr>
          <p:cNvSpPr txBox="1"/>
          <p:nvPr/>
        </p:nvSpPr>
        <p:spPr>
          <a:xfrm>
            <a:off x="9826979" y="889237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1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aurikainen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(2018)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9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7581-D93B-A628-EB97-CE358B27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75" y="136525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近邻星系的二维图像分解</a:t>
            </a:r>
          </a:p>
        </p:txBody>
      </p:sp>
      <p:pic>
        <p:nvPicPr>
          <p:cNvPr id="7" name="Picture 6" descr="A graph of a galaxy&#10;&#10;Description automatically generated with medium confidence">
            <a:extLst>
              <a:ext uri="{FF2B5EF4-FFF2-40B4-BE49-F238E27FC236}">
                <a16:creationId xmlns:a16="http://schemas.microsoft.com/office/drawing/2014/main" id="{C0FCACD2-7FEA-CE47-58AB-866F9BB38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1" y="1316028"/>
            <a:ext cx="10966264" cy="5222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F55D0-3B4C-FDBE-94A4-AF703A486C28}"/>
              </a:ext>
            </a:extLst>
          </p:cNvPr>
          <p:cNvSpPr txBox="1"/>
          <p:nvPr/>
        </p:nvSpPr>
        <p:spPr>
          <a:xfrm>
            <a:off x="9328260" y="6381760"/>
            <a:ext cx="1640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Gao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(2017)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5FEEE-6B42-EC00-DA1C-AAA41CA5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5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6709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solar system&#10;&#10;Description automatically generated with medium confidence">
            <a:extLst>
              <a:ext uri="{FF2B5EF4-FFF2-40B4-BE49-F238E27FC236}">
                <a16:creationId xmlns:a16="http://schemas.microsoft.com/office/drawing/2014/main" id="{EC15D04F-8E49-64E1-14A3-B8C2EF8CA2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14" y="1354553"/>
            <a:ext cx="10637772" cy="51092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B04A7-BC85-FD7D-4F81-B2F49942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6</a:t>
            </a:fld>
            <a:endParaRPr lang="en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5C031-9374-0F21-8287-E0CD22BE82D9}"/>
              </a:ext>
            </a:extLst>
          </p:cNvPr>
          <p:cNvSpPr txBox="1"/>
          <p:nvPr/>
        </p:nvSpPr>
        <p:spPr>
          <a:xfrm>
            <a:off x="9328260" y="6381760"/>
            <a:ext cx="1640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Gao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(2017)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8B9F9F-078A-78A5-027A-F1E74E07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75" y="136525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近邻星系的二维图像分解</a:t>
            </a:r>
          </a:p>
        </p:txBody>
      </p:sp>
    </p:spTree>
    <p:extLst>
      <p:ext uri="{BB962C8B-B14F-4D97-AF65-F5344CB8AC3E}">
        <p14:creationId xmlns:p14="http://schemas.microsoft.com/office/powerpoint/2010/main" val="59591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7581-D93B-A628-EB97-CE358B27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46" y="80406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近邻星系的非参数结构测量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27240F-418A-4BC7-632B-D9D28296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338" y="1201047"/>
            <a:ext cx="5651416" cy="50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EBFA7-B5FF-DC32-0436-3C5833133C5A}"/>
              </a:ext>
            </a:extLst>
          </p:cNvPr>
          <p:cNvSpPr txBox="1"/>
          <p:nvPr/>
        </p:nvSpPr>
        <p:spPr>
          <a:xfrm>
            <a:off x="9468692" y="6136016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Conselice et al. (2000)</a:t>
            </a: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07923EA2-CA65-EF25-C7D8-BF246B6FADF8}"/>
              </a:ext>
            </a:extLst>
          </p:cNvPr>
          <p:cNvSpPr txBox="1"/>
          <p:nvPr/>
        </p:nvSpPr>
        <p:spPr>
          <a:xfrm>
            <a:off x="593933" y="1492542"/>
            <a:ext cx="5578268" cy="2906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b="0" i="0" u="none" strike="noStrike" baseline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聚集度指数 </a:t>
            </a:r>
            <a:r>
              <a:rPr lang="en-US" altLang="zh-CN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200" b="0" i="1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C, G, M</a:t>
            </a:r>
            <a:r>
              <a:rPr lang="en-US" altLang="zh-CN" sz="2200" b="0" i="1" u="none" strike="noStrike" baseline="-250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en-US" altLang="zh-CN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b="0" i="0" u="none" strike="noStrike" baseline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非对称度指数</a:t>
            </a:r>
            <a:r>
              <a:rPr lang="en-US" altLang="zh-CN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2200" b="0" i="1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CN" sz="2200" b="0" i="0" u="none" strike="noStrike" baseline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团块</a:t>
            </a:r>
            <a:r>
              <a:rPr lang="zh-CN" altLang="en-US" sz="2200" b="0" i="0" u="none" strike="noStrike" baseline="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度指数</a:t>
            </a:r>
            <a:r>
              <a:rPr lang="en-US" altLang="zh-CN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2200" b="0" i="1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).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采用非参数化形态指数的优势</a:t>
            </a:r>
            <a:r>
              <a:rPr lang="en-US" altLang="zh-CN" sz="2200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统一</a:t>
            </a:r>
            <a:r>
              <a:rPr lang="zh-CN" altLang="en-US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量化星系形态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易于应用在大样本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基于 </a:t>
            </a:r>
            <a:r>
              <a:rPr lang="en-US" altLang="zh-CN" b="0" i="1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−</a:t>
            </a:r>
            <a:r>
              <a:rPr lang="en-US" altLang="zh-CN" b="0" i="1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zh-CN" altLang="en-US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b="0" i="0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i="1" u="none" strike="noStrike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G −M</a:t>
            </a:r>
            <a:r>
              <a:rPr lang="en-US" altLang="zh-CN" b="0" i="0" u="none" strike="noStrike" baseline="-250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b="0" i="0" u="none" strike="noStrike" baseline="-250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0" i="0" u="none" strike="noStrike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参数空间的形态分类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50C9EA8-F313-4534-0D5A-4A82FAFA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274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Galaxies in the Young Universe | HubbleSite">
            <a:extLst>
              <a:ext uri="{FF2B5EF4-FFF2-40B4-BE49-F238E27FC236}">
                <a16:creationId xmlns:a16="http://schemas.microsoft.com/office/drawing/2014/main" id="{DFA7D661-1606-6875-9E04-2667F408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246" y="1329181"/>
            <a:ext cx="5527958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5DD2F4-97F2-C1D2-BD7A-002BF40B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46" y="80406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近邻星系的非参数结构测量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28E81-B6ED-E576-68B9-17A18010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8</a:t>
            </a:fld>
            <a:endParaRPr lang="en-CN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360B2E-3FDA-4B8B-0E97-A1AA0F0B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338" y="1201047"/>
            <a:ext cx="5651416" cy="50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3A8486-0DF7-B5C8-E458-30AA26904A37}"/>
              </a:ext>
            </a:extLst>
          </p:cNvPr>
          <p:cNvSpPr txBox="1"/>
          <p:nvPr/>
        </p:nvSpPr>
        <p:spPr>
          <a:xfrm>
            <a:off x="9468692" y="6136016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Conselice et al. (2000)</a:t>
            </a:r>
          </a:p>
        </p:txBody>
      </p:sp>
    </p:spTree>
    <p:extLst>
      <p:ext uri="{BB962C8B-B14F-4D97-AF65-F5344CB8AC3E}">
        <p14:creationId xmlns:p14="http://schemas.microsoft.com/office/powerpoint/2010/main" val="312505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7581-D93B-A628-EB97-CE358B27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" y="44737"/>
            <a:ext cx="10515600" cy="1325563"/>
          </a:xfrm>
        </p:spPr>
        <p:txBody>
          <a:bodyPr/>
          <a:lstStyle/>
          <a:p>
            <a:r>
              <a:rPr lang="en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近邻星系的颜色</a:t>
            </a:r>
          </a:p>
        </p:txBody>
      </p:sp>
      <p:pic>
        <p:nvPicPr>
          <p:cNvPr id="5" name="Picture 4" descr="A galaxy in space with stars&#10;&#10;Description automatically generated">
            <a:extLst>
              <a:ext uri="{FF2B5EF4-FFF2-40B4-BE49-F238E27FC236}">
                <a16:creationId xmlns:a16="http://schemas.microsoft.com/office/drawing/2014/main" id="{3762B91F-77A6-8BBF-E410-DB9CEBF291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86" y="1412170"/>
            <a:ext cx="5037490" cy="4986671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D4ADDA7-BF77-3A4D-21B2-39B566A730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487" y="1370300"/>
            <a:ext cx="4892774" cy="537923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DEA699-2182-949A-9955-25D373EE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A452-BDE3-124B-B9B1-B793B5CB99F6}" type="slidenum">
              <a:rPr lang="en-CN" smtClean="0"/>
              <a:t>9</a:t>
            </a:fld>
            <a:endParaRPr lang="en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058FE-B581-AF9E-2DAB-9CC9FCA141A8}"/>
              </a:ext>
            </a:extLst>
          </p:cNvPr>
          <p:cNvSpPr txBox="1"/>
          <p:nvPr/>
        </p:nvSpPr>
        <p:spPr>
          <a:xfrm>
            <a:off x="10169913" y="6521326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Ho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et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al.</a:t>
            </a: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(2011)</a:t>
            </a:r>
            <a:endParaRPr lang="en-CN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25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11007</TotalTime>
  <Words>732</Words>
  <Application>Microsoft Macintosh PowerPoint</Application>
  <PresentationFormat>Widescreen</PresentationFormat>
  <Paragraphs>89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Microsoft YaHei UI</vt:lpstr>
      <vt:lpstr>Aptos</vt:lpstr>
      <vt:lpstr>Aptos Display</vt:lpstr>
      <vt:lpstr>Arial</vt:lpstr>
      <vt:lpstr>Helvetica Neue</vt:lpstr>
      <vt:lpstr>Office Theme</vt:lpstr>
      <vt:lpstr>近邻星系多波段结构研究</vt:lpstr>
      <vt:lpstr>PowerPoint Presentation</vt:lpstr>
      <vt:lpstr>近邻星系的一维参数分析</vt:lpstr>
      <vt:lpstr>近邻星系的二维图像分解</vt:lpstr>
      <vt:lpstr>近邻星系的二维图像分解</vt:lpstr>
      <vt:lpstr>近邻星系的二维图像分解</vt:lpstr>
      <vt:lpstr>近邻星系的非参数结构测量</vt:lpstr>
      <vt:lpstr>近邻星系的非参数结构测量</vt:lpstr>
      <vt:lpstr>近邻星系的颜色</vt:lpstr>
      <vt:lpstr>近邻星系的颜色</vt:lpstr>
      <vt:lpstr>近邻星系的研究内容</vt:lpstr>
      <vt:lpstr>近邻星系的研究内容</vt:lpstr>
      <vt:lpstr>近邻星系的研究内容</vt:lpstr>
      <vt:lpstr>近邻星系的研究内容</vt:lpstr>
      <vt:lpstr>近邻星系的研究内容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近邻星系多波段结构研究</dc:title>
  <dc:creator>兆聿 李</dc:creator>
  <cp:lastModifiedBy>Zhao-Yu Li</cp:lastModifiedBy>
  <cp:revision>1</cp:revision>
  <dcterms:created xsi:type="dcterms:W3CDTF">2024-07-25T09:08:17Z</dcterms:created>
  <dcterms:modified xsi:type="dcterms:W3CDTF">2024-08-03T23:58:23Z</dcterms:modified>
</cp:coreProperties>
</file>